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0" r:id="rId3"/>
    <p:sldId id="279" r:id="rId4"/>
    <p:sldId id="271" r:id="rId5"/>
    <p:sldId id="275" r:id="rId6"/>
    <p:sldId id="258" r:id="rId7"/>
    <p:sldId id="259" r:id="rId8"/>
    <p:sldId id="260" r:id="rId9"/>
    <p:sldId id="262" r:id="rId10"/>
    <p:sldId id="276" r:id="rId11"/>
    <p:sldId id="277" r:id="rId12"/>
    <p:sldId id="272" r:id="rId13"/>
    <p:sldId id="263" r:id="rId14"/>
    <p:sldId id="274" r:id="rId15"/>
    <p:sldId id="264" r:id="rId16"/>
    <p:sldId id="265" r:id="rId17"/>
    <p:sldId id="266" r:id="rId18"/>
    <p:sldId id="273" r:id="rId19"/>
    <p:sldId id="267" r:id="rId20"/>
    <p:sldId id="268" r:id="rId21"/>
    <p:sldId id="269" r:id="rId22"/>
    <p:sldId id="278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2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9B6F3B-D0A8-494F-A2CA-F88675A447C5}" type="doc">
      <dgm:prSet loTypeId="urn:microsoft.com/office/officeart/2018/2/layout/Icon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5D1B729-A59D-4050-AB0C-E0A8192504DC}">
      <dgm:prSet/>
      <dgm:spPr/>
      <dgm:t>
        <a:bodyPr/>
        <a:lstStyle/>
        <a:p>
          <a:r>
            <a:rPr lang="en-US" dirty="0"/>
            <a:t>It’s exciting that you are beginning to explore graduate nursing education.</a:t>
          </a:r>
        </a:p>
      </dgm:t>
    </dgm:pt>
    <dgm:pt modelId="{1602C1BB-C990-4B3A-806A-B7F026D8977B}" type="parTrans" cxnId="{2881EBFD-0F8C-48B5-B464-18204B51C70B}">
      <dgm:prSet/>
      <dgm:spPr/>
      <dgm:t>
        <a:bodyPr/>
        <a:lstStyle/>
        <a:p>
          <a:endParaRPr lang="en-US"/>
        </a:p>
      </dgm:t>
    </dgm:pt>
    <dgm:pt modelId="{6EC1B40E-488B-4883-8ECF-BAD2C1D97E6F}" type="sibTrans" cxnId="{2881EBFD-0F8C-48B5-B464-18204B51C70B}">
      <dgm:prSet/>
      <dgm:spPr/>
      <dgm:t>
        <a:bodyPr/>
        <a:lstStyle/>
        <a:p>
          <a:endParaRPr lang="en-US"/>
        </a:p>
      </dgm:t>
    </dgm:pt>
    <dgm:pt modelId="{CF88FE5A-1E6A-47EF-92DA-38C0D3244B49}">
      <dgm:prSet/>
      <dgm:spPr/>
      <dgm:t>
        <a:bodyPr/>
        <a:lstStyle/>
        <a:p>
          <a:r>
            <a:rPr lang="en-US" dirty="0"/>
            <a:t>You might begin by asking yourself a few questions about your goals…</a:t>
          </a:r>
        </a:p>
      </dgm:t>
    </dgm:pt>
    <dgm:pt modelId="{2D22575F-ECAA-4580-86A2-FD3F5125D5D4}" type="parTrans" cxnId="{35F50BF3-EB55-442A-B1B4-97C54BFEEF4C}">
      <dgm:prSet/>
      <dgm:spPr/>
      <dgm:t>
        <a:bodyPr/>
        <a:lstStyle/>
        <a:p>
          <a:endParaRPr lang="en-US"/>
        </a:p>
      </dgm:t>
    </dgm:pt>
    <dgm:pt modelId="{5CC2FB30-7C38-45A6-AEF3-F1BC7B0A8387}" type="sibTrans" cxnId="{35F50BF3-EB55-442A-B1B4-97C54BFEEF4C}">
      <dgm:prSet/>
      <dgm:spPr/>
      <dgm:t>
        <a:bodyPr/>
        <a:lstStyle/>
        <a:p>
          <a:endParaRPr lang="en-US"/>
        </a:p>
      </dgm:t>
    </dgm:pt>
    <dgm:pt modelId="{603B6B37-B610-4EF3-9C68-DA6FEE7C5AC1}" type="pres">
      <dgm:prSet presAssocID="{989B6F3B-D0A8-494F-A2CA-F88675A447C5}" presName="root" presStyleCnt="0">
        <dgm:presLayoutVars>
          <dgm:dir/>
          <dgm:resizeHandles val="exact"/>
        </dgm:presLayoutVars>
      </dgm:prSet>
      <dgm:spPr/>
    </dgm:pt>
    <dgm:pt modelId="{CA3F3282-9BE2-4630-8DFE-48805424D27A}" type="pres">
      <dgm:prSet presAssocID="{85D1B729-A59D-4050-AB0C-E0A8192504DC}" presName="compNode" presStyleCnt="0"/>
      <dgm:spPr/>
    </dgm:pt>
    <dgm:pt modelId="{9E93EB21-4FA2-4823-BCA1-D57BA45317B6}" type="pres">
      <dgm:prSet presAssocID="{85D1B729-A59D-4050-AB0C-E0A8192504D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aduation Cap"/>
        </a:ext>
      </dgm:extLst>
    </dgm:pt>
    <dgm:pt modelId="{40DCCEBD-E93E-456B-8741-8BE1316881ED}" type="pres">
      <dgm:prSet presAssocID="{85D1B729-A59D-4050-AB0C-E0A8192504DC}" presName="spaceRect" presStyleCnt="0"/>
      <dgm:spPr/>
    </dgm:pt>
    <dgm:pt modelId="{85E6B531-58BF-47B9-B26A-5CEEEAB818D0}" type="pres">
      <dgm:prSet presAssocID="{85D1B729-A59D-4050-AB0C-E0A8192504DC}" presName="textRect" presStyleLbl="revTx" presStyleIdx="0" presStyleCnt="2">
        <dgm:presLayoutVars>
          <dgm:chMax val="1"/>
          <dgm:chPref val="1"/>
        </dgm:presLayoutVars>
      </dgm:prSet>
      <dgm:spPr/>
    </dgm:pt>
    <dgm:pt modelId="{2CDAA2AD-F767-465E-A23B-81B8D2C25BF0}" type="pres">
      <dgm:prSet presAssocID="{6EC1B40E-488B-4883-8ECF-BAD2C1D97E6F}" presName="sibTrans" presStyleCnt="0"/>
      <dgm:spPr/>
    </dgm:pt>
    <dgm:pt modelId="{6E146CAA-BC50-453D-B7FA-E2B772CBCF37}" type="pres">
      <dgm:prSet presAssocID="{CF88FE5A-1E6A-47EF-92DA-38C0D3244B49}" presName="compNode" presStyleCnt="0"/>
      <dgm:spPr/>
    </dgm:pt>
    <dgm:pt modelId="{6C9A0049-8567-4FB4-BE36-9A1FD0A21A47}" type="pres">
      <dgm:prSet presAssocID="{CF88FE5A-1E6A-47EF-92DA-38C0D3244B4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FCB247A5-CB6D-4C24-88AE-5473FDAF44E3}" type="pres">
      <dgm:prSet presAssocID="{CF88FE5A-1E6A-47EF-92DA-38C0D3244B49}" presName="spaceRect" presStyleCnt="0"/>
      <dgm:spPr/>
    </dgm:pt>
    <dgm:pt modelId="{BA2A59A9-CCF7-4B58-B30E-63F41673534A}" type="pres">
      <dgm:prSet presAssocID="{CF88FE5A-1E6A-47EF-92DA-38C0D3244B49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8F8EA361-768A-45A2-B40E-2CEDCBF72C99}" type="presOf" srcId="{85D1B729-A59D-4050-AB0C-E0A8192504DC}" destId="{85E6B531-58BF-47B9-B26A-5CEEEAB818D0}" srcOrd="0" destOrd="0" presId="urn:microsoft.com/office/officeart/2018/2/layout/IconLabelList"/>
    <dgm:cxn modelId="{C7BEF053-95D5-4AEC-94B2-72AB3E707AA9}" type="presOf" srcId="{CF88FE5A-1E6A-47EF-92DA-38C0D3244B49}" destId="{BA2A59A9-CCF7-4B58-B30E-63F41673534A}" srcOrd="0" destOrd="0" presId="urn:microsoft.com/office/officeart/2018/2/layout/IconLabelList"/>
    <dgm:cxn modelId="{0CE1C0B8-E602-4D2C-9D7A-527276970C28}" type="presOf" srcId="{989B6F3B-D0A8-494F-A2CA-F88675A447C5}" destId="{603B6B37-B610-4EF3-9C68-DA6FEE7C5AC1}" srcOrd="0" destOrd="0" presId="urn:microsoft.com/office/officeart/2018/2/layout/IconLabelList"/>
    <dgm:cxn modelId="{35F50BF3-EB55-442A-B1B4-97C54BFEEF4C}" srcId="{989B6F3B-D0A8-494F-A2CA-F88675A447C5}" destId="{CF88FE5A-1E6A-47EF-92DA-38C0D3244B49}" srcOrd="1" destOrd="0" parTransId="{2D22575F-ECAA-4580-86A2-FD3F5125D5D4}" sibTransId="{5CC2FB30-7C38-45A6-AEF3-F1BC7B0A8387}"/>
    <dgm:cxn modelId="{2881EBFD-0F8C-48B5-B464-18204B51C70B}" srcId="{989B6F3B-D0A8-494F-A2CA-F88675A447C5}" destId="{85D1B729-A59D-4050-AB0C-E0A8192504DC}" srcOrd="0" destOrd="0" parTransId="{1602C1BB-C990-4B3A-806A-B7F026D8977B}" sibTransId="{6EC1B40E-488B-4883-8ECF-BAD2C1D97E6F}"/>
    <dgm:cxn modelId="{F8368659-5941-43D6-B09B-5C12AC22FBEA}" type="presParOf" srcId="{603B6B37-B610-4EF3-9C68-DA6FEE7C5AC1}" destId="{CA3F3282-9BE2-4630-8DFE-48805424D27A}" srcOrd="0" destOrd="0" presId="urn:microsoft.com/office/officeart/2018/2/layout/IconLabelList"/>
    <dgm:cxn modelId="{2A4F7F42-3431-4E2A-84B6-08B255C4F151}" type="presParOf" srcId="{CA3F3282-9BE2-4630-8DFE-48805424D27A}" destId="{9E93EB21-4FA2-4823-BCA1-D57BA45317B6}" srcOrd="0" destOrd="0" presId="urn:microsoft.com/office/officeart/2018/2/layout/IconLabelList"/>
    <dgm:cxn modelId="{0272E758-7B53-42E9-9B13-8A196AD3220B}" type="presParOf" srcId="{CA3F3282-9BE2-4630-8DFE-48805424D27A}" destId="{40DCCEBD-E93E-456B-8741-8BE1316881ED}" srcOrd="1" destOrd="0" presId="urn:microsoft.com/office/officeart/2018/2/layout/IconLabelList"/>
    <dgm:cxn modelId="{0512FDDC-1F39-47CF-B5BC-C7B7B8BDA4F5}" type="presParOf" srcId="{CA3F3282-9BE2-4630-8DFE-48805424D27A}" destId="{85E6B531-58BF-47B9-B26A-5CEEEAB818D0}" srcOrd="2" destOrd="0" presId="urn:microsoft.com/office/officeart/2018/2/layout/IconLabelList"/>
    <dgm:cxn modelId="{3F0FBAE3-61D5-45C5-812D-FFB39A073DD8}" type="presParOf" srcId="{603B6B37-B610-4EF3-9C68-DA6FEE7C5AC1}" destId="{2CDAA2AD-F767-465E-A23B-81B8D2C25BF0}" srcOrd="1" destOrd="0" presId="urn:microsoft.com/office/officeart/2018/2/layout/IconLabelList"/>
    <dgm:cxn modelId="{5D6C79AD-664C-47A5-9665-DEB915C8DD0E}" type="presParOf" srcId="{603B6B37-B610-4EF3-9C68-DA6FEE7C5AC1}" destId="{6E146CAA-BC50-453D-B7FA-E2B772CBCF37}" srcOrd="2" destOrd="0" presId="urn:microsoft.com/office/officeart/2018/2/layout/IconLabelList"/>
    <dgm:cxn modelId="{ABAE2808-AC49-4462-9A84-2EA9BC51C51F}" type="presParOf" srcId="{6E146CAA-BC50-453D-B7FA-E2B772CBCF37}" destId="{6C9A0049-8567-4FB4-BE36-9A1FD0A21A47}" srcOrd="0" destOrd="0" presId="urn:microsoft.com/office/officeart/2018/2/layout/IconLabelList"/>
    <dgm:cxn modelId="{6ABD4239-A083-4ACF-8289-E97F9851F2E3}" type="presParOf" srcId="{6E146CAA-BC50-453D-B7FA-E2B772CBCF37}" destId="{FCB247A5-CB6D-4C24-88AE-5473FDAF44E3}" srcOrd="1" destOrd="0" presId="urn:microsoft.com/office/officeart/2018/2/layout/IconLabelList"/>
    <dgm:cxn modelId="{C5609510-2682-4072-B51F-6650C984FC0F}" type="presParOf" srcId="{6E146CAA-BC50-453D-B7FA-E2B772CBCF37}" destId="{BA2A59A9-CCF7-4B58-B30E-63F41673534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A9C585-189B-45B7-9B59-DF31BB4C129B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0A5BF6-8C61-4962-96FC-DC95428951EA}">
      <dgm:prSet/>
      <dgm:spPr/>
      <dgm:t>
        <a:bodyPr/>
        <a:lstStyle/>
        <a:p>
          <a:r>
            <a:rPr lang="en-US" dirty="0"/>
            <a:t>Research should start with yourself. </a:t>
          </a:r>
        </a:p>
      </dgm:t>
    </dgm:pt>
    <dgm:pt modelId="{FF58E062-A368-4A4B-8D91-DFFD421A50EB}" type="parTrans" cxnId="{61D5777B-D942-4975-AADA-776E3B6AAE75}">
      <dgm:prSet/>
      <dgm:spPr/>
      <dgm:t>
        <a:bodyPr/>
        <a:lstStyle/>
        <a:p>
          <a:endParaRPr lang="en-US"/>
        </a:p>
      </dgm:t>
    </dgm:pt>
    <dgm:pt modelId="{9339F5F5-2CC0-4F93-A13F-D61580B6055F}" type="sibTrans" cxnId="{61D5777B-D942-4975-AADA-776E3B6AAE75}">
      <dgm:prSet/>
      <dgm:spPr/>
      <dgm:t>
        <a:bodyPr/>
        <a:lstStyle/>
        <a:p>
          <a:endParaRPr lang="en-US"/>
        </a:p>
      </dgm:t>
    </dgm:pt>
    <dgm:pt modelId="{004A7AAA-9BF8-44FC-BCFB-EFE0735AD974}">
      <dgm:prSet/>
      <dgm:spPr/>
      <dgm:t>
        <a:bodyPr/>
        <a:lstStyle/>
        <a:p>
          <a:r>
            <a:rPr lang="en-US"/>
            <a:t>Where do I see  myself in my nursing practice?</a:t>
          </a:r>
        </a:p>
      </dgm:t>
    </dgm:pt>
    <dgm:pt modelId="{7548ED50-D29F-4BB6-A00D-B1858FCD3DCA}" type="parTrans" cxnId="{DBA2C4C3-D736-4524-B68C-970C20A18FB8}">
      <dgm:prSet/>
      <dgm:spPr/>
      <dgm:t>
        <a:bodyPr/>
        <a:lstStyle/>
        <a:p>
          <a:endParaRPr lang="en-US"/>
        </a:p>
      </dgm:t>
    </dgm:pt>
    <dgm:pt modelId="{5F34D9B2-7905-4A77-9081-EE0607899DC5}" type="sibTrans" cxnId="{DBA2C4C3-D736-4524-B68C-970C20A18FB8}">
      <dgm:prSet/>
      <dgm:spPr/>
      <dgm:t>
        <a:bodyPr/>
        <a:lstStyle/>
        <a:p>
          <a:endParaRPr lang="en-US"/>
        </a:p>
      </dgm:t>
    </dgm:pt>
    <dgm:pt modelId="{B70B5337-122C-4F43-90B4-543BA2DE76A2}">
      <dgm:prSet/>
      <dgm:spPr/>
      <dgm:t>
        <a:bodyPr/>
        <a:lstStyle/>
        <a:p>
          <a:r>
            <a:rPr lang="en-US" dirty="0"/>
            <a:t>Which fields of nursing are growing the fastest?</a:t>
          </a:r>
        </a:p>
      </dgm:t>
    </dgm:pt>
    <dgm:pt modelId="{3E8B4FAE-14FA-436E-98A4-2708822C5944}" type="parTrans" cxnId="{3DA830D7-0809-4790-A512-83D6C6B4A99A}">
      <dgm:prSet/>
      <dgm:spPr/>
      <dgm:t>
        <a:bodyPr/>
        <a:lstStyle/>
        <a:p>
          <a:endParaRPr lang="en-US"/>
        </a:p>
      </dgm:t>
    </dgm:pt>
    <dgm:pt modelId="{A5D86AB0-CD23-4A2F-B660-D3F5E1117891}" type="sibTrans" cxnId="{3DA830D7-0809-4790-A512-83D6C6B4A99A}">
      <dgm:prSet/>
      <dgm:spPr/>
      <dgm:t>
        <a:bodyPr/>
        <a:lstStyle/>
        <a:p>
          <a:endParaRPr lang="en-US"/>
        </a:p>
      </dgm:t>
    </dgm:pt>
    <dgm:pt modelId="{046CA099-5D6C-4E5F-9F55-1802D55E542C}">
      <dgm:prSet/>
      <dgm:spPr/>
      <dgm:t>
        <a:bodyPr/>
        <a:lstStyle/>
        <a:p>
          <a:r>
            <a:rPr lang="en-US"/>
            <a:t>Which types of patients am I drawn to?</a:t>
          </a:r>
        </a:p>
      </dgm:t>
    </dgm:pt>
    <dgm:pt modelId="{967680BD-9267-4F9F-A502-067E68395C20}" type="parTrans" cxnId="{EAB7E0B4-0BD5-494E-A6E7-89ECC5F36273}">
      <dgm:prSet/>
      <dgm:spPr/>
      <dgm:t>
        <a:bodyPr/>
        <a:lstStyle/>
        <a:p>
          <a:endParaRPr lang="en-US"/>
        </a:p>
      </dgm:t>
    </dgm:pt>
    <dgm:pt modelId="{6948B83F-934C-486B-A984-B5901EE7DA86}" type="sibTrans" cxnId="{EAB7E0B4-0BD5-494E-A6E7-89ECC5F36273}">
      <dgm:prSet/>
      <dgm:spPr/>
      <dgm:t>
        <a:bodyPr/>
        <a:lstStyle/>
        <a:p>
          <a:endParaRPr lang="en-US"/>
        </a:p>
      </dgm:t>
    </dgm:pt>
    <dgm:pt modelId="{8E2E4E92-2D8E-402D-9CB4-90698ED6ED49}">
      <dgm:prSet/>
      <dgm:spPr/>
      <dgm:t>
        <a:bodyPr/>
        <a:lstStyle/>
        <a:p>
          <a:r>
            <a:rPr lang="en-US"/>
            <a:t>What type of work setting do I thrive in?</a:t>
          </a:r>
        </a:p>
      </dgm:t>
    </dgm:pt>
    <dgm:pt modelId="{B33E14B4-6B3D-4316-A06C-483512F4FE89}" type="parTrans" cxnId="{E778C3E3-5282-46AB-9745-4D4BE401CC86}">
      <dgm:prSet/>
      <dgm:spPr/>
      <dgm:t>
        <a:bodyPr/>
        <a:lstStyle/>
        <a:p>
          <a:endParaRPr lang="en-US"/>
        </a:p>
      </dgm:t>
    </dgm:pt>
    <dgm:pt modelId="{B6BBE751-3204-450E-8906-3142DB69679C}" type="sibTrans" cxnId="{E778C3E3-5282-46AB-9745-4D4BE401CC86}">
      <dgm:prSet/>
      <dgm:spPr/>
      <dgm:t>
        <a:bodyPr/>
        <a:lstStyle/>
        <a:p>
          <a:endParaRPr lang="en-US"/>
        </a:p>
      </dgm:t>
    </dgm:pt>
    <dgm:pt modelId="{9A146645-6F15-491E-B1F8-84D3B1D7607C}">
      <dgm:prSet/>
      <dgm:spPr/>
      <dgm:t>
        <a:bodyPr/>
        <a:lstStyle/>
        <a:p>
          <a:r>
            <a:rPr lang="en-US" dirty="0"/>
            <a:t>What schedule will work for me and my family?</a:t>
          </a:r>
        </a:p>
      </dgm:t>
    </dgm:pt>
    <dgm:pt modelId="{359C0017-D82A-427D-B164-1E4ECF829A24}" type="parTrans" cxnId="{E0BA8194-6EEA-4BB6-A0A1-F37E9C789FC7}">
      <dgm:prSet/>
      <dgm:spPr/>
      <dgm:t>
        <a:bodyPr/>
        <a:lstStyle/>
        <a:p>
          <a:endParaRPr lang="en-US"/>
        </a:p>
      </dgm:t>
    </dgm:pt>
    <dgm:pt modelId="{73DDD087-E8B6-4DA8-828A-45C8ACB3D308}" type="sibTrans" cxnId="{E0BA8194-6EEA-4BB6-A0A1-F37E9C789FC7}">
      <dgm:prSet/>
      <dgm:spPr/>
      <dgm:t>
        <a:bodyPr/>
        <a:lstStyle/>
        <a:p>
          <a:endParaRPr lang="en-US"/>
        </a:p>
      </dgm:t>
    </dgm:pt>
    <dgm:pt modelId="{8D1E005F-2F00-4371-A127-6F5C2168D30C}">
      <dgm:prSet/>
      <dgm:spPr/>
      <dgm:t>
        <a:bodyPr/>
        <a:lstStyle/>
        <a:p>
          <a:r>
            <a:rPr lang="en-US"/>
            <a:t>What are my financial needs/goals?</a:t>
          </a:r>
        </a:p>
      </dgm:t>
    </dgm:pt>
    <dgm:pt modelId="{739C98DF-B74E-4153-BE36-02140A0226AC}" type="parTrans" cxnId="{0D91CF97-5D1F-4400-82DF-4D373D7086CC}">
      <dgm:prSet/>
      <dgm:spPr/>
      <dgm:t>
        <a:bodyPr/>
        <a:lstStyle/>
        <a:p>
          <a:endParaRPr lang="en-US"/>
        </a:p>
      </dgm:t>
    </dgm:pt>
    <dgm:pt modelId="{254FEF8C-871E-4BDF-A43C-A94B01B3173F}" type="sibTrans" cxnId="{0D91CF97-5D1F-4400-82DF-4D373D7086CC}">
      <dgm:prSet/>
      <dgm:spPr/>
      <dgm:t>
        <a:bodyPr/>
        <a:lstStyle/>
        <a:p>
          <a:endParaRPr lang="en-US"/>
        </a:p>
      </dgm:t>
    </dgm:pt>
    <dgm:pt modelId="{A3588A7A-CB26-42B1-A1E3-76F1D265E301}" type="pres">
      <dgm:prSet presAssocID="{CEA9C585-189B-45B7-9B59-DF31BB4C129B}" presName="diagram" presStyleCnt="0">
        <dgm:presLayoutVars>
          <dgm:dir/>
          <dgm:resizeHandles val="exact"/>
        </dgm:presLayoutVars>
      </dgm:prSet>
      <dgm:spPr/>
    </dgm:pt>
    <dgm:pt modelId="{8FF9B0FF-E0B5-4F77-A330-A1110E655459}" type="pres">
      <dgm:prSet presAssocID="{F00A5BF6-8C61-4962-96FC-DC95428951EA}" presName="node" presStyleLbl="node1" presStyleIdx="0" presStyleCnt="7">
        <dgm:presLayoutVars>
          <dgm:bulletEnabled val="1"/>
        </dgm:presLayoutVars>
      </dgm:prSet>
      <dgm:spPr/>
    </dgm:pt>
    <dgm:pt modelId="{32FE88A0-CE28-4DDA-B4AB-03EDF450F627}" type="pres">
      <dgm:prSet presAssocID="{9339F5F5-2CC0-4F93-A13F-D61580B6055F}" presName="sibTrans" presStyleCnt="0"/>
      <dgm:spPr/>
    </dgm:pt>
    <dgm:pt modelId="{F71E4205-974D-477A-A425-33BDCC221C53}" type="pres">
      <dgm:prSet presAssocID="{004A7AAA-9BF8-44FC-BCFB-EFE0735AD974}" presName="node" presStyleLbl="node1" presStyleIdx="1" presStyleCnt="7">
        <dgm:presLayoutVars>
          <dgm:bulletEnabled val="1"/>
        </dgm:presLayoutVars>
      </dgm:prSet>
      <dgm:spPr/>
    </dgm:pt>
    <dgm:pt modelId="{4615C92E-C4FB-4802-976A-46084D83F79B}" type="pres">
      <dgm:prSet presAssocID="{5F34D9B2-7905-4A77-9081-EE0607899DC5}" presName="sibTrans" presStyleCnt="0"/>
      <dgm:spPr/>
    </dgm:pt>
    <dgm:pt modelId="{29AE4390-6339-4DE9-9358-7D9AA87B27DB}" type="pres">
      <dgm:prSet presAssocID="{B70B5337-122C-4F43-90B4-543BA2DE76A2}" presName="node" presStyleLbl="node1" presStyleIdx="2" presStyleCnt="7">
        <dgm:presLayoutVars>
          <dgm:bulletEnabled val="1"/>
        </dgm:presLayoutVars>
      </dgm:prSet>
      <dgm:spPr/>
    </dgm:pt>
    <dgm:pt modelId="{1013F6C3-6ABB-4CCC-BD82-E163C848A4A1}" type="pres">
      <dgm:prSet presAssocID="{A5D86AB0-CD23-4A2F-B660-D3F5E1117891}" presName="sibTrans" presStyleCnt="0"/>
      <dgm:spPr/>
    </dgm:pt>
    <dgm:pt modelId="{9DE8E3AF-3931-4E23-B4EE-95FF7F9B49C7}" type="pres">
      <dgm:prSet presAssocID="{046CA099-5D6C-4E5F-9F55-1802D55E542C}" presName="node" presStyleLbl="node1" presStyleIdx="3" presStyleCnt="7">
        <dgm:presLayoutVars>
          <dgm:bulletEnabled val="1"/>
        </dgm:presLayoutVars>
      </dgm:prSet>
      <dgm:spPr/>
    </dgm:pt>
    <dgm:pt modelId="{D9927C3E-98E2-4906-8E27-27805C2D4A5E}" type="pres">
      <dgm:prSet presAssocID="{6948B83F-934C-486B-A984-B5901EE7DA86}" presName="sibTrans" presStyleCnt="0"/>
      <dgm:spPr/>
    </dgm:pt>
    <dgm:pt modelId="{F9C04EA0-66F4-4771-A966-4CFF4E6CC018}" type="pres">
      <dgm:prSet presAssocID="{8E2E4E92-2D8E-402D-9CB4-90698ED6ED49}" presName="node" presStyleLbl="node1" presStyleIdx="4" presStyleCnt="7">
        <dgm:presLayoutVars>
          <dgm:bulletEnabled val="1"/>
        </dgm:presLayoutVars>
      </dgm:prSet>
      <dgm:spPr/>
    </dgm:pt>
    <dgm:pt modelId="{D5B48BF4-469E-47C8-8F13-F9355B07F6D2}" type="pres">
      <dgm:prSet presAssocID="{B6BBE751-3204-450E-8906-3142DB69679C}" presName="sibTrans" presStyleCnt="0"/>
      <dgm:spPr/>
    </dgm:pt>
    <dgm:pt modelId="{8EDB566A-3661-4575-A037-81D4A99DE919}" type="pres">
      <dgm:prSet presAssocID="{9A146645-6F15-491E-B1F8-84D3B1D7607C}" presName="node" presStyleLbl="node1" presStyleIdx="5" presStyleCnt="7">
        <dgm:presLayoutVars>
          <dgm:bulletEnabled val="1"/>
        </dgm:presLayoutVars>
      </dgm:prSet>
      <dgm:spPr/>
    </dgm:pt>
    <dgm:pt modelId="{EAB98E9D-DED2-47D6-98E4-26DA3604AA6E}" type="pres">
      <dgm:prSet presAssocID="{73DDD087-E8B6-4DA8-828A-45C8ACB3D308}" presName="sibTrans" presStyleCnt="0"/>
      <dgm:spPr/>
    </dgm:pt>
    <dgm:pt modelId="{FF0C7609-7520-4752-A42C-335B70B62657}" type="pres">
      <dgm:prSet presAssocID="{8D1E005F-2F00-4371-A127-6F5C2168D30C}" presName="node" presStyleLbl="node1" presStyleIdx="6" presStyleCnt="7">
        <dgm:presLayoutVars>
          <dgm:bulletEnabled val="1"/>
        </dgm:presLayoutVars>
      </dgm:prSet>
      <dgm:spPr/>
    </dgm:pt>
  </dgm:ptLst>
  <dgm:cxnLst>
    <dgm:cxn modelId="{28243E0E-5A30-4765-BCA5-3036C33A7C05}" type="presOf" srcId="{9A146645-6F15-491E-B1F8-84D3B1D7607C}" destId="{8EDB566A-3661-4575-A037-81D4A99DE919}" srcOrd="0" destOrd="0" presId="urn:microsoft.com/office/officeart/2005/8/layout/default"/>
    <dgm:cxn modelId="{1820E53F-189A-4223-90F7-B4B1E36ACC4A}" type="presOf" srcId="{8E2E4E92-2D8E-402D-9CB4-90698ED6ED49}" destId="{F9C04EA0-66F4-4771-A966-4CFF4E6CC018}" srcOrd="0" destOrd="0" presId="urn:microsoft.com/office/officeart/2005/8/layout/default"/>
    <dgm:cxn modelId="{2C6E6D75-4DBE-4762-8A0D-1274174C64EA}" type="presOf" srcId="{B70B5337-122C-4F43-90B4-543BA2DE76A2}" destId="{29AE4390-6339-4DE9-9358-7D9AA87B27DB}" srcOrd="0" destOrd="0" presId="urn:microsoft.com/office/officeart/2005/8/layout/default"/>
    <dgm:cxn modelId="{61D5777B-D942-4975-AADA-776E3B6AAE75}" srcId="{CEA9C585-189B-45B7-9B59-DF31BB4C129B}" destId="{F00A5BF6-8C61-4962-96FC-DC95428951EA}" srcOrd="0" destOrd="0" parTransId="{FF58E062-A368-4A4B-8D91-DFFD421A50EB}" sibTransId="{9339F5F5-2CC0-4F93-A13F-D61580B6055F}"/>
    <dgm:cxn modelId="{B4BE7C83-A298-4587-8200-346B194DD331}" type="presOf" srcId="{046CA099-5D6C-4E5F-9F55-1802D55E542C}" destId="{9DE8E3AF-3931-4E23-B4EE-95FF7F9B49C7}" srcOrd="0" destOrd="0" presId="urn:microsoft.com/office/officeart/2005/8/layout/default"/>
    <dgm:cxn modelId="{E0BA8194-6EEA-4BB6-A0A1-F37E9C789FC7}" srcId="{CEA9C585-189B-45B7-9B59-DF31BB4C129B}" destId="{9A146645-6F15-491E-B1F8-84D3B1D7607C}" srcOrd="5" destOrd="0" parTransId="{359C0017-D82A-427D-B164-1E4ECF829A24}" sibTransId="{73DDD087-E8B6-4DA8-828A-45C8ACB3D308}"/>
    <dgm:cxn modelId="{0D91CF97-5D1F-4400-82DF-4D373D7086CC}" srcId="{CEA9C585-189B-45B7-9B59-DF31BB4C129B}" destId="{8D1E005F-2F00-4371-A127-6F5C2168D30C}" srcOrd="6" destOrd="0" parTransId="{739C98DF-B74E-4153-BE36-02140A0226AC}" sibTransId="{254FEF8C-871E-4BDF-A43C-A94B01B3173F}"/>
    <dgm:cxn modelId="{5CD539A8-D834-47F1-BCC3-628E99F6F4BC}" type="presOf" srcId="{004A7AAA-9BF8-44FC-BCFB-EFE0735AD974}" destId="{F71E4205-974D-477A-A425-33BDCC221C53}" srcOrd="0" destOrd="0" presId="urn:microsoft.com/office/officeart/2005/8/layout/default"/>
    <dgm:cxn modelId="{EAB7E0B4-0BD5-494E-A6E7-89ECC5F36273}" srcId="{CEA9C585-189B-45B7-9B59-DF31BB4C129B}" destId="{046CA099-5D6C-4E5F-9F55-1802D55E542C}" srcOrd="3" destOrd="0" parTransId="{967680BD-9267-4F9F-A502-067E68395C20}" sibTransId="{6948B83F-934C-486B-A984-B5901EE7DA86}"/>
    <dgm:cxn modelId="{D87D00C1-1D33-44BE-8C1A-BD9D812FA89C}" type="presOf" srcId="{CEA9C585-189B-45B7-9B59-DF31BB4C129B}" destId="{A3588A7A-CB26-42B1-A1E3-76F1D265E301}" srcOrd="0" destOrd="0" presId="urn:microsoft.com/office/officeart/2005/8/layout/default"/>
    <dgm:cxn modelId="{DBA2C4C3-D736-4524-B68C-970C20A18FB8}" srcId="{CEA9C585-189B-45B7-9B59-DF31BB4C129B}" destId="{004A7AAA-9BF8-44FC-BCFB-EFE0735AD974}" srcOrd="1" destOrd="0" parTransId="{7548ED50-D29F-4BB6-A00D-B1858FCD3DCA}" sibTransId="{5F34D9B2-7905-4A77-9081-EE0607899DC5}"/>
    <dgm:cxn modelId="{3DA830D7-0809-4790-A512-83D6C6B4A99A}" srcId="{CEA9C585-189B-45B7-9B59-DF31BB4C129B}" destId="{B70B5337-122C-4F43-90B4-543BA2DE76A2}" srcOrd="2" destOrd="0" parTransId="{3E8B4FAE-14FA-436E-98A4-2708822C5944}" sibTransId="{A5D86AB0-CD23-4A2F-B660-D3F5E1117891}"/>
    <dgm:cxn modelId="{E778C3E3-5282-46AB-9745-4D4BE401CC86}" srcId="{CEA9C585-189B-45B7-9B59-DF31BB4C129B}" destId="{8E2E4E92-2D8E-402D-9CB4-90698ED6ED49}" srcOrd="4" destOrd="0" parTransId="{B33E14B4-6B3D-4316-A06C-483512F4FE89}" sibTransId="{B6BBE751-3204-450E-8906-3142DB69679C}"/>
    <dgm:cxn modelId="{BC47F1EC-EF2C-49D3-8315-CF919F6EBCF5}" type="presOf" srcId="{F00A5BF6-8C61-4962-96FC-DC95428951EA}" destId="{8FF9B0FF-E0B5-4F77-A330-A1110E655459}" srcOrd="0" destOrd="0" presId="urn:microsoft.com/office/officeart/2005/8/layout/default"/>
    <dgm:cxn modelId="{8CB92FF3-C41E-4872-B8CA-38B42DBE59FB}" type="presOf" srcId="{8D1E005F-2F00-4371-A127-6F5C2168D30C}" destId="{FF0C7609-7520-4752-A42C-335B70B62657}" srcOrd="0" destOrd="0" presId="urn:microsoft.com/office/officeart/2005/8/layout/default"/>
    <dgm:cxn modelId="{0196770A-3933-44DA-93C1-66CBFE45FFA9}" type="presParOf" srcId="{A3588A7A-CB26-42B1-A1E3-76F1D265E301}" destId="{8FF9B0FF-E0B5-4F77-A330-A1110E655459}" srcOrd="0" destOrd="0" presId="urn:microsoft.com/office/officeart/2005/8/layout/default"/>
    <dgm:cxn modelId="{D8A2768B-5797-4F06-840F-E87888997999}" type="presParOf" srcId="{A3588A7A-CB26-42B1-A1E3-76F1D265E301}" destId="{32FE88A0-CE28-4DDA-B4AB-03EDF450F627}" srcOrd="1" destOrd="0" presId="urn:microsoft.com/office/officeart/2005/8/layout/default"/>
    <dgm:cxn modelId="{533365AE-7B27-42C0-9C34-3FB48A7069FD}" type="presParOf" srcId="{A3588A7A-CB26-42B1-A1E3-76F1D265E301}" destId="{F71E4205-974D-477A-A425-33BDCC221C53}" srcOrd="2" destOrd="0" presId="urn:microsoft.com/office/officeart/2005/8/layout/default"/>
    <dgm:cxn modelId="{7DCC98EA-DBE7-4344-B821-8B0A8BF134F8}" type="presParOf" srcId="{A3588A7A-CB26-42B1-A1E3-76F1D265E301}" destId="{4615C92E-C4FB-4802-976A-46084D83F79B}" srcOrd="3" destOrd="0" presId="urn:microsoft.com/office/officeart/2005/8/layout/default"/>
    <dgm:cxn modelId="{C0EA1E37-A67A-4E7A-9B9E-073651EA6517}" type="presParOf" srcId="{A3588A7A-CB26-42B1-A1E3-76F1D265E301}" destId="{29AE4390-6339-4DE9-9358-7D9AA87B27DB}" srcOrd="4" destOrd="0" presId="urn:microsoft.com/office/officeart/2005/8/layout/default"/>
    <dgm:cxn modelId="{A2AF8C5E-66B2-4CE9-A02C-7874ECC8B447}" type="presParOf" srcId="{A3588A7A-CB26-42B1-A1E3-76F1D265E301}" destId="{1013F6C3-6ABB-4CCC-BD82-E163C848A4A1}" srcOrd="5" destOrd="0" presId="urn:microsoft.com/office/officeart/2005/8/layout/default"/>
    <dgm:cxn modelId="{26B30056-27D9-4877-B729-716C2EE9F924}" type="presParOf" srcId="{A3588A7A-CB26-42B1-A1E3-76F1D265E301}" destId="{9DE8E3AF-3931-4E23-B4EE-95FF7F9B49C7}" srcOrd="6" destOrd="0" presId="urn:microsoft.com/office/officeart/2005/8/layout/default"/>
    <dgm:cxn modelId="{8FBC254B-93F1-4179-96FB-1375863D5C26}" type="presParOf" srcId="{A3588A7A-CB26-42B1-A1E3-76F1D265E301}" destId="{D9927C3E-98E2-4906-8E27-27805C2D4A5E}" srcOrd="7" destOrd="0" presId="urn:microsoft.com/office/officeart/2005/8/layout/default"/>
    <dgm:cxn modelId="{B1323F57-A4B6-4EF2-A48C-4FC0A7B7155B}" type="presParOf" srcId="{A3588A7A-CB26-42B1-A1E3-76F1D265E301}" destId="{F9C04EA0-66F4-4771-A966-4CFF4E6CC018}" srcOrd="8" destOrd="0" presId="urn:microsoft.com/office/officeart/2005/8/layout/default"/>
    <dgm:cxn modelId="{D4F879FF-9FDB-453E-8FDD-83FBF63F0C24}" type="presParOf" srcId="{A3588A7A-CB26-42B1-A1E3-76F1D265E301}" destId="{D5B48BF4-469E-47C8-8F13-F9355B07F6D2}" srcOrd="9" destOrd="0" presId="urn:microsoft.com/office/officeart/2005/8/layout/default"/>
    <dgm:cxn modelId="{15E3A0FC-02BE-463A-8F96-FB382283D680}" type="presParOf" srcId="{A3588A7A-CB26-42B1-A1E3-76F1D265E301}" destId="{8EDB566A-3661-4575-A037-81D4A99DE919}" srcOrd="10" destOrd="0" presId="urn:microsoft.com/office/officeart/2005/8/layout/default"/>
    <dgm:cxn modelId="{5ADB4CB3-8920-4799-91F5-695D064B36DC}" type="presParOf" srcId="{A3588A7A-CB26-42B1-A1E3-76F1D265E301}" destId="{EAB98E9D-DED2-47D6-98E4-26DA3604AA6E}" srcOrd="11" destOrd="0" presId="urn:microsoft.com/office/officeart/2005/8/layout/default"/>
    <dgm:cxn modelId="{1C4C2D28-A5E1-458F-AB83-FE8A54CCFD8F}" type="presParOf" srcId="{A3588A7A-CB26-42B1-A1E3-76F1D265E301}" destId="{FF0C7609-7520-4752-A42C-335B70B62657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F5FC08-DDF2-4367-8CA1-0AAAC30CEB67}" type="doc">
      <dgm:prSet loTypeId="urn:microsoft.com/office/officeart/2016/7/layout/VerticalDownArrowProcess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A8CFD3-B05D-41EA-9EE2-79DBD31D87EF}">
      <dgm:prSet/>
      <dgm:spPr/>
      <dgm:t>
        <a:bodyPr/>
        <a:lstStyle/>
        <a:p>
          <a:r>
            <a:rPr lang="en-US"/>
            <a:t>Talk</a:t>
          </a:r>
        </a:p>
      </dgm:t>
    </dgm:pt>
    <dgm:pt modelId="{42FC0B94-070E-458A-8B01-88B238136E43}" type="parTrans" cxnId="{361878D8-54FC-4DB3-AE75-55B96A1E5E41}">
      <dgm:prSet/>
      <dgm:spPr/>
      <dgm:t>
        <a:bodyPr/>
        <a:lstStyle/>
        <a:p>
          <a:endParaRPr lang="en-US"/>
        </a:p>
      </dgm:t>
    </dgm:pt>
    <dgm:pt modelId="{762AD12A-FFBE-4BA2-A1C4-5C2207E6E0EC}" type="sibTrans" cxnId="{361878D8-54FC-4DB3-AE75-55B96A1E5E41}">
      <dgm:prSet/>
      <dgm:spPr/>
      <dgm:t>
        <a:bodyPr/>
        <a:lstStyle/>
        <a:p>
          <a:endParaRPr lang="en-US"/>
        </a:p>
      </dgm:t>
    </dgm:pt>
    <dgm:pt modelId="{B7FE6DCC-ED6B-4B8C-A17A-33A9FAD76B65}">
      <dgm:prSet/>
      <dgm:spPr/>
      <dgm:t>
        <a:bodyPr/>
        <a:lstStyle/>
        <a:p>
          <a:r>
            <a:rPr lang="en-US"/>
            <a:t>Talk to nurses – those performing the role you aspire to.</a:t>
          </a:r>
        </a:p>
      </dgm:t>
    </dgm:pt>
    <dgm:pt modelId="{0B228FFF-C40B-4C50-8E74-A3BB6175DB56}" type="parTrans" cxnId="{E3FDD7C9-A3E5-449C-854D-38B0C79323A9}">
      <dgm:prSet/>
      <dgm:spPr/>
      <dgm:t>
        <a:bodyPr/>
        <a:lstStyle/>
        <a:p>
          <a:endParaRPr lang="en-US"/>
        </a:p>
      </dgm:t>
    </dgm:pt>
    <dgm:pt modelId="{287B7EED-C8FD-439F-839D-7E7109890ED3}" type="sibTrans" cxnId="{E3FDD7C9-A3E5-449C-854D-38B0C79323A9}">
      <dgm:prSet/>
      <dgm:spPr/>
      <dgm:t>
        <a:bodyPr/>
        <a:lstStyle/>
        <a:p>
          <a:endParaRPr lang="en-US"/>
        </a:p>
      </dgm:t>
    </dgm:pt>
    <dgm:pt modelId="{3E133283-D37E-4D79-8C1F-A528EFDDB4CE}">
      <dgm:prSet/>
      <dgm:spPr/>
      <dgm:t>
        <a:bodyPr/>
        <a:lstStyle/>
        <a:p>
          <a:r>
            <a:rPr lang="en-US" dirty="0"/>
            <a:t>Go</a:t>
          </a:r>
        </a:p>
      </dgm:t>
    </dgm:pt>
    <dgm:pt modelId="{CD9FEE09-7D2D-4CA5-B563-59B04B40F968}" type="parTrans" cxnId="{383D2CCB-9274-423B-AFEA-3D5E14B3B768}">
      <dgm:prSet/>
      <dgm:spPr/>
      <dgm:t>
        <a:bodyPr/>
        <a:lstStyle/>
        <a:p>
          <a:endParaRPr lang="en-US"/>
        </a:p>
      </dgm:t>
    </dgm:pt>
    <dgm:pt modelId="{1222542D-CA23-4457-8EF1-148F6DEDD574}" type="sibTrans" cxnId="{383D2CCB-9274-423B-AFEA-3D5E14B3B768}">
      <dgm:prSet/>
      <dgm:spPr/>
      <dgm:t>
        <a:bodyPr/>
        <a:lstStyle/>
        <a:p>
          <a:endParaRPr lang="en-US"/>
        </a:p>
      </dgm:t>
    </dgm:pt>
    <dgm:pt modelId="{96A10E46-DB53-4964-A677-43C5268B9465}">
      <dgm:prSet/>
      <dgm:spPr/>
      <dgm:t>
        <a:bodyPr/>
        <a:lstStyle/>
        <a:p>
          <a:r>
            <a:rPr lang="en-US"/>
            <a:t>Go on-line to learn about these nursing professions.  </a:t>
          </a:r>
        </a:p>
      </dgm:t>
    </dgm:pt>
    <dgm:pt modelId="{7B0166B0-11C6-46A6-B92C-541942331D48}" type="parTrans" cxnId="{72F81CA8-1687-4CF2-8C73-57A2C6C8D7C7}">
      <dgm:prSet/>
      <dgm:spPr/>
      <dgm:t>
        <a:bodyPr/>
        <a:lstStyle/>
        <a:p>
          <a:endParaRPr lang="en-US"/>
        </a:p>
      </dgm:t>
    </dgm:pt>
    <dgm:pt modelId="{7EED26C7-1107-490D-9551-889CECC3CE53}" type="sibTrans" cxnId="{72F81CA8-1687-4CF2-8C73-57A2C6C8D7C7}">
      <dgm:prSet/>
      <dgm:spPr/>
      <dgm:t>
        <a:bodyPr/>
        <a:lstStyle/>
        <a:p>
          <a:endParaRPr lang="en-US"/>
        </a:p>
      </dgm:t>
    </dgm:pt>
    <dgm:pt modelId="{EA751627-1D90-4789-8860-DA3BAED33913}">
      <dgm:prSet/>
      <dgm:spPr/>
      <dgm:t>
        <a:bodyPr/>
        <a:lstStyle/>
        <a:p>
          <a:r>
            <a:rPr lang="en-US"/>
            <a:t>Be</a:t>
          </a:r>
        </a:p>
      </dgm:t>
    </dgm:pt>
    <dgm:pt modelId="{16819717-6EFF-43F6-A9BF-B46B48FF74A2}" type="parTrans" cxnId="{01FB48E7-63E3-484C-84DD-22944BD06163}">
      <dgm:prSet/>
      <dgm:spPr/>
      <dgm:t>
        <a:bodyPr/>
        <a:lstStyle/>
        <a:p>
          <a:endParaRPr lang="en-US"/>
        </a:p>
      </dgm:t>
    </dgm:pt>
    <dgm:pt modelId="{86EE60FF-8186-4CA8-B47D-42910B65BE73}" type="sibTrans" cxnId="{01FB48E7-63E3-484C-84DD-22944BD06163}">
      <dgm:prSet/>
      <dgm:spPr/>
      <dgm:t>
        <a:bodyPr/>
        <a:lstStyle/>
        <a:p>
          <a:endParaRPr lang="en-US"/>
        </a:p>
      </dgm:t>
    </dgm:pt>
    <dgm:pt modelId="{3FF8FC38-B4EB-441B-A283-FAEF56DF730A}">
      <dgm:prSet/>
      <dgm:spPr/>
      <dgm:t>
        <a:bodyPr/>
        <a:lstStyle/>
        <a:p>
          <a:r>
            <a:rPr lang="en-US" dirty="0"/>
            <a:t>Be sure to apply to programs that will align with your career objectives.</a:t>
          </a:r>
        </a:p>
      </dgm:t>
    </dgm:pt>
    <dgm:pt modelId="{0AA31AB9-1ACD-431F-9756-F67BD965BC59}" type="parTrans" cxnId="{2E679C8F-66B5-4FC4-B073-CD8C62CF1A62}">
      <dgm:prSet/>
      <dgm:spPr/>
      <dgm:t>
        <a:bodyPr/>
        <a:lstStyle/>
        <a:p>
          <a:endParaRPr lang="en-US"/>
        </a:p>
      </dgm:t>
    </dgm:pt>
    <dgm:pt modelId="{A5ABCEDE-DD95-4FDD-ADD3-06881F6C1950}" type="sibTrans" cxnId="{2E679C8F-66B5-4FC4-B073-CD8C62CF1A62}">
      <dgm:prSet/>
      <dgm:spPr/>
      <dgm:t>
        <a:bodyPr/>
        <a:lstStyle/>
        <a:p>
          <a:endParaRPr lang="en-US"/>
        </a:p>
      </dgm:t>
    </dgm:pt>
    <dgm:pt modelId="{C896EC2B-0302-4057-805B-B6006B1BDB0B}">
      <dgm:prSet/>
      <dgm:spPr/>
      <dgm:t>
        <a:bodyPr/>
        <a:lstStyle/>
        <a:p>
          <a:r>
            <a:rPr lang="en-US"/>
            <a:t>Check out</a:t>
          </a:r>
        </a:p>
      </dgm:t>
    </dgm:pt>
    <dgm:pt modelId="{72F40D9C-7676-4C03-9E20-DE8846546456}" type="parTrans" cxnId="{155F6BE3-EAED-441F-9533-1EF2A3B08B0D}">
      <dgm:prSet/>
      <dgm:spPr/>
      <dgm:t>
        <a:bodyPr/>
        <a:lstStyle/>
        <a:p>
          <a:endParaRPr lang="en-US"/>
        </a:p>
      </dgm:t>
    </dgm:pt>
    <dgm:pt modelId="{877F9B1B-F712-47DB-B8EA-57AA029482A1}" type="sibTrans" cxnId="{155F6BE3-EAED-441F-9533-1EF2A3B08B0D}">
      <dgm:prSet/>
      <dgm:spPr/>
      <dgm:t>
        <a:bodyPr/>
        <a:lstStyle/>
        <a:p>
          <a:endParaRPr lang="en-US"/>
        </a:p>
      </dgm:t>
    </dgm:pt>
    <dgm:pt modelId="{B738F7DD-1933-4E80-8D1A-8559F37A24E7}">
      <dgm:prSet/>
      <dgm:spPr/>
      <dgm:t>
        <a:bodyPr/>
        <a:lstStyle/>
        <a:p>
          <a:r>
            <a:rPr lang="en-US"/>
            <a:t>Check out some of the links at the end of this slide show.</a:t>
          </a:r>
        </a:p>
      </dgm:t>
    </dgm:pt>
    <dgm:pt modelId="{4E2DB09F-1146-42D7-BF0D-716E54596C43}" type="parTrans" cxnId="{F594FDF0-529F-4420-A6A8-4AA076F7FB7A}">
      <dgm:prSet/>
      <dgm:spPr/>
      <dgm:t>
        <a:bodyPr/>
        <a:lstStyle/>
        <a:p>
          <a:endParaRPr lang="en-US"/>
        </a:p>
      </dgm:t>
    </dgm:pt>
    <dgm:pt modelId="{14396DBC-5D5E-4F0B-8E8A-0BA2208396F0}" type="sibTrans" cxnId="{F594FDF0-529F-4420-A6A8-4AA076F7FB7A}">
      <dgm:prSet/>
      <dgm:spPr/>
      <dgm:t>
        <a:bodyPr/>
        <a:lstStyle/>
        <a:p>
          <a:endParaRPr lang="en-US"/>
        </a:p>
      </dgm:t>
    </dgm:pt>
    <dgm:pt modelId="{A22F8A7C-B062-4477-B8F5-9B0FE60B2BB5}" type="pres">
      <dgm:prSet presAssocID="{A4F5FC08-DDF2-4367-8CA1-0AAAC30CEB67}" presName="Name0" presStyleCnt="0">
        <dgm:presLayoutVars>
          <dgm:dir/>
          <dgm:animLvl val="lvl"/>
          <dgm:resizeHandles val="exact"/>
        </dgm:presLayoutVars>
      </dgm:prSet>
      <dgm:spPr/>
    </dgm:pt>
    <dgm:pt modelId="{A4CE8E81-6BF4-40CE-8592-C36C3F8E0C94}" type="pres">
      <dgm:prSet presAssocID="{C896EC2B-0302-4057-805B-B6006B1BDB0B}" presName="boxAndChildren" presStyleCnt="0"/>
      <dgm:spPr/>
    </dgm:pt>
    <dgm:pt modelId="{A5736FA8-E658-4673-AA50-1475A4F94D34}" type="pres">
      <dgm:prSet presAssocID="{C896EC2B-0302-4057-805B-B6006B1BDB0B}" presName="parentTextBox" presStyleLbl="alignNode1" presStyleIdx="0" presStyleCnt="4"/>
      <dgm:spPr/>
    </dgm:pt>
    <dgm:pt modelId="{8AB3BA66-9442-43D8-B2B3-09C275530914}" type="pres">
      <dgm:prSet presAssocID="{C896EC2B-0302-4057-805B-B6006B1BDB0B}" presName="descendantBox" presStyleLbl="bgAccFollowNode1" presStyleIdx="0" presStyleCnt="4"/>
      <dgm:spPr/>
    </dgm:pt>
    <dgm:pt modelId="{FF109BF2-1896-4D01-8BB2-FF0A18FDD077}" type="pres">
      <dgm:prSet presAssocID="{86EE60FF-8186-4CA8-B47D-42910B65BE73}" presName="sp" presStyleCnt="0"/>
      <dgm:spPr/>
    </dgm:pt>
    <dgm:pt modelId="{F52EB752-DA9E-4D8F-ACBC-17056AF43408}" type="pres">
      <dgm:prSet presAssocID="{EA751627-1D90-4789-8860-DA3BAED33913}" presName="arrowAndChildren" presStyleCnt="0"/>
      <dgm:spPr/>
    </dgm:pt>
    <dgm:pt modelId="{62B4C81C-EF68-4BEC-83A4-E3772657BE73}" type="pres">
      <dgm:prSet presAssocID="{EA751627-1D90-4789-8860-DA3BAED33913}" presName="parentTextArrow" presStyleLbl="node1" presStyleIdx="0" presStyleCnt="0"/>
      <dgm:spPr/>
    </dgm:pt>
    <dgm:pt modelId="{383938CC-402C-4350-AE71-BEE292E8E6FC}" type="pres">
      <dgm:prSet presAssocID="{EA751627-1D90-4789-8860-DA3BAED33913}" presName="arrow" presStyleLbl="alignNode1" presStyleIdx="1" presStyleCnt="4"/>
      <dgm:spPr/>
    </dgm:pt>
    <dgm:pt modelId="{1466E1D9-AF46-4708-838F-2617F3E2AA4D}" type="pres">
      <dgm:prSet presAssocID="{EA751627-1D90-4789-8860-DA3BAED33913}" presName="descendantArrow" presStyleLbl="bgAccFollowNode1" presStyleIdx="1" presStyleCnt="4"/>
      <dgm:spPr/>
    </dgm:pt>
    <dgm:pt modelId="{5EDD20BD-D52D-4DBE-84E8-06BCD3D22DC6}" type="pres">
      <dgm:prSet presAssocID="{1222542D-CA23-4457-8EF1-148F6DEDD574}" presName="sp" presStyleCnt="0"/>
      <dgm:spPr/>
    </dgm:pt>
    <dgm:pt modelId="{D0F37625-6373-490E-ADA4-1392538A780D}" type="pres">
      <dgm:prSet presAssocID="{3E133283-D37E-4D79-8C1F-A528EFDDB4CE}" presName="arrowAndChildren" presStyleCnt="0"/>
      <dgm:spPr/>
    </dgm:pt>
    <dgm:pt modelId="{FCC95368-0CA9-44B7-88EA-0C43E7406244}" type="pres">
      <dgm:prSet presAssocID="{3E133283-D37E-4D79-8C1F-A528EFDDB4CE}" presName="parentTextArrow" presStyleLbl="node1" presStyleIdx="0" presStyleCnt="0"/>
      <dgm:spPr/>
    </dgm:pt>
    <dgm:pt modelId="{74555EA2-3F19-42F6-A9B8-798BD40203B5}" type="pres">
      <dgm:prSet presAssocID="{3E133283-D37E-4D79-8C1F-A528EFDDB4CE}" presName="arrow" presStyleLbl="alignNode1" presStyleIdx="2" presStyleCnt="4"/>
      <dgm:spPr/>
    </dgm:pt>
    <dgm:pt modelId="{25BD982C-B7EA-4A44-A30C-C5E8BFD5A1D0}" type="pres">
      <dgm:prSet presAssocID="{3E133283-D37E-4D79-8C1F-A528EFDDB4CE}" presName="descendantArrow" presStyleLbl="bgAccFollowNode1" presStyleIdx="2" presStyleCnt="4"/>
      <dgm:spPr/>
    </dgm:pt>
    <dgm:pt modelId="{CF06A259-47FD-48AA-AA2E-6B2BB53D3F94}" type="pres">
      <dgm:prSet presAssocID="{762AD12A-FFBE-4BA2-A1C4-5C2207E6E0EC}" presName="sp" presStyleCnt="0"/>
      <dgm:spPr/>
    </dgm:pt>
    <dgm:pt modelId="{C54F8D40-36F7-43B5-8463-8F8BB3434F8F}" type="pres">
      <dgm:prSet presAssocID="{42A8CFD3-B05D-41EA-9EE2-79DBD31D87EF}" presName="arrowAndChildren" presStyleCnt="0"/>
      <dgm:spPr/>
    </dgm:pt>
    <dgm:pt modelId="{7AC1CDD4-E324-48B5-8E10-46EBE6BB3798}" type="pres">
      <dgm:prSet presAssocID="{42A8CFD3-B05D-41EA-9EE2-79DBD31D87EF}" presName="parentTextArrow" presStyleLbl="node1" presStyleIdx="0" presStyleCnt="0"/>
      <dgm:spPr/>
    </dgm:pt>
    <dgm:pt modelId="{42FE189C-6CEF-47A1-9DBE-285D7C9E34AE}" type="pres">
      <dgm:prSet presAssocID="{42A8CFD3-B05D-41EA-9EE2-79DBD31D87EF}" presName="arrow" presStyleLbl="alignNode1" presStyleIdx="3" presStyleCnt="4"/>
      <dgm:spPr/>
    </dgm:pt>
    <dgm:pt modelId="{A0DAAB64-227D-41A5-BBB7-C40444993D4A}" type="pres">
      <dgm:prSet presAssocID="{42A8CFD3-B05D-41EA-9EE2-79DBD31D87EF}" presName="descendantArrow" presStyleLbl="bgAccFollowNode1" presStyleIdx="3" presStyleCnt="4"/>
      <dgm:spPr/>
    </dgm:pt>
  </dgm:ptLst>
  <dgm:cxnLst>
    <dgm:cxn modelId="{CDD41406-A03F-4A6F-B1A9-583EFE0227CA}" type="presOf" srcId="{96A10E46-DB53-4964-A677-43C5268B9465}" destId="{25BD982C-B7EA-4A44-A30C-C5E8BFD5A1D0}" srcOrd="0" destOrd="0" presId="urn:microsoft.com/office/officeart/2016/7/layout/VerticalDownArrowProcess"/>
    <dgm:cxn modelId="{1300D81C-93A7-4206-93CB-BD466F6A5986}" type="presOf" srcId="{EA751627-1D90-4789-8860-DA3BAED33913}" destId="{62B4C81C-EF68-4BEC-83A4-E3772657BE73}" srcOrd="0" destOrd="0" presId="urn:microsoft.com/office/officeart/2016/7/layout/VerticalDownArrowProcess"/>
    <dgm:cxn modelId="{23CEDD20-1ED8-460F-9B95-1D09CFEA5814}" type="presOf" srcId="{B7FE6DCC-ED6B-4B8C-A17A-33A9FAD76B65}" destId="{A0DAAB64-227D-41A5-BBB7-C40444993D4A}" srcOrd="0" destOrd="0" presId="urn:microsoft.com/office/officeart/2016/7/layout/VerticalDownArrowProcess"/>
    <dgm:cxn modelId="{D8B4D53A-C727-4438-9E87-BD740138EAC5}" type="presOf" srcId="{3FF8FC38-B4EB-441B-A283-FAEF56DF730A}" destId="{1466E1D9-AF46-4708-838F-2617F3E2AA4D}" srcOrd="0" destOrd="0" presId="urn:microsoft.com/office/officeart/2016/7/layout/VerticalDownArrowProcess"/>
    <dgm:cxn modelId="{3D6D8D65-7119-46DA-ACB9-6C40A43C9BCE}" type="presOf" srcId="{C896EC2B-0302-4057-805B-B6006B1BDB0B}" destId="{A5736FA8-E658-4673-AA50-1475A4F94D34}" srcOrd="0" destOrd="0" presId="urn:microsoft.com/office/officeart/2016/7/layout/VerticalDownArrowProcess"/>
    <dgm:cxn modelId="{CA89B246-D17F-42D0-8F8E-DE86866C3EA4}" type="presOf" srcId="{42A8CFD3-B05D-41EA-9EE2-79DBD31D87EF}" destId="{7AC1CDD4-E324-48B5-8E10-46EBE6BB3798}" srcOrd="0" destOrd="0" presId="urn:microsoft.com/office/officeart/2016/7/layout/VerticalDownArrowProcess"/>
    <dgm:cxn modelId="{641CFF8A-1F67-4C93-84CB-C71C5FE6ADBE}" type="presOf" srcId="{EA751627-1D90-4789-8860-DA3BAED33913}" destId="{383938CC-402C-4350-AE71-BEE292E8E6FC}" srcOrd="1" destOrd="0" presId="urn:microsoft.com/office/officeart/2016/7/layout/VerticalDownArrowProcess"/>
    <dgm:cxn modelId="{2E679C8F-66B5-4FC4-B073-CD8C62CF1A62}" srcId="{EA751627-1D90-4789-8860-DA3BAED33913}" destId="{3FF8FC38-B4EB-441B-A283-FAEF56DF730A}" srcOrd="0" destOrd="0" parTransId="{0AA31AB9-1ACD-431F-9756-F67BD965BC59}" sibTransId="{A5ABCEDE-DD95-4FDD-ADD3-06881F6C1950}"/>
    <dgm:cxn modelId="{199924A0-5D63-4BCD-AC57-854DD2DFA7DF}" type="presOf" srcId="{42A8CFD3-B05D-41EA-9EE2-79DBD31D87EF}" destId="{42FE189C-6CEF-47A1-9DBE-285D7C9E34AE}" srcOrd="1" destOrd="0" presId="urn:microsoft.com/office/officeart/2016/7/layout/VerticalDownArrowProcess"/>
    <dgm:cxn modelId="{72F81CA8-1687-4CF2-8C73-57A2C6C8D7C7}" srcId="{3E133283-D37E-4D79-8C1F-A528EFDDB4CE}" destId="{96A10E46-DB53-4964-A677-43C5268B9465}" srcOrd="0" destOrd="0" parTransId="{7B0166B0-11C6-46A6-B92C-541942331D48}" sibTransId="{7EED26C7-1107-490D-9551-889CECC3CE53}"/>
    <dgm:cxn modelId="{188F10BF-CA3E-4ABE-8D1F-752D6126F25D}" type="presOf" srcId="{A4F5FC08-DDF2-4367-8CA1-0AAAC30CEB67}" destId="{A22F8A7C-B062-4477-B8F5-9B0FE60B2BB5}" srcOrd="0" destOrd="0" presId="urn:microsoft.com/office/officeart/2016/7/layout/VerticalDownArrowProcess"/>
    <dgm:cxn modelId="{E3FDD7C9-A3E5-449C-854D-38B0C79323A9}" srcId="{42A8CFD3-B05D-41EA-9EE2-79DBD31D87EF}" destId="{B7FE6DCC-ED6B-4B8C-A17A-33A9FAD76B65}" srcOrd="0" destOrd="0" parTransId="{0B228FFF-C40B-4C50-8E74-A3BB6175DB56}" sibTransId="{287B7EED-C8FD-439F-839D-7E7109890ED3}"/>
    <dgm:cxn modelId="{383D2CCB-9274-423B-AFEA-3D5E14B3B768}" srcId="{A4F5FC08-DDF2-4367-8CA1-0AAAC30CEB67}" destId="{3E133283-D37E-4D79-8C1F-A528EFDDB4CE}" srcOrd="1" destOrd="0" parTransId="{CD9FEE09-7D2D-4CA5-B563-59B04B40F968}" sibTransId="{1222542D-CA23-4457-8EF1-148F6DEDD574}"/>
    <dgm:cxn modelId="{361878D8-54FC-4DB3-AE75-55B96A1E5E41}" srcId="{A4F5FC08-DDF2-4367-8CA1-0AAAC30CEB67}" destId="{42A8CFD3-B05D-41EA-9EE2-79DBD31D87EF}" srcOrd="0" destOrd="0" parTransId="{42FC0B94-070E-458A-8B01-88B238136E43}" sibTransId="{762AD12A-FFBE-4BA2-A1C4-5C2207E6E0EC}"/>
    <dgm:cxn modelId="{155F6BE3-EAED-441F-9533-1EF2A3B08B0D}" srcId="{A4F5FC08-DDF2-4367-8CA1-0AAAC30CEB67}" destId="{C896EC2B-0302-4057-805B-B6006B1BDB0B}" srcOrd="3" destOrd="0" parTransId="{72F40D9C-7676-4C03-9E20-DE8846546456}" sibTransId="{877F9B1B-F712-47DB-B8EA-57AA029482A1}"/>
    <dgm:cxn modelId="{01FB48E7-63E3-484C-84DD-22944BD06163}" srcId="{A4F5FC08-DDF2-4367-8CA1-0AAAC30CEB67}" destId="{EA751627-1D90-4789-8860-DA3BAED33913}" srcOrd="2" destOrd="0" parTransId="{16819717-6EFF-43F6-A9BF-B46B48FF74A2}" sibTransId="{86EE60FF-8186-4CA8-B47D-42910B65BE73}"/>
    <dgm:cxn modelId="{760803E9-65EA-4BE9-A066-A22190A4A3A1}" type="presOf" srcId="{3E133283-D37E-4D79-8C1F-A528EFDDB4CE}" destId="{74555EA2-3F19-42F6-A9B8-798BD40203B5}" srcOrd="1" destOrd="0" presId="urn:microsoft.com/office/officeart/2016/7/layout/VerticalDownArrowProcess"/>
    <dgm:cxn modelId="{C6BEEAE9-6746-4C4F-BB74-F879C1647845}" type="presOf" srcId="{3E133283-D37E-4D79-8C1F-A528EFDDB4CE}" destId="{FCC95368-0CA9-44B7-88EA-0C43E7406244}" srcOrd="0" destOrd="0" presId="urn:microsoft.com/office/officeart/2016/7/layout/VerticalDownArrowProcess"/>
    <dgm:cxn modelId="{F594FDF0-529F-4420-A6A8-4AA076F7FB7A}" srcId="{C896EC2B-0302-4057-805B-B6006B1BDB0B}" destId="{B738F7DD-1933-4E80-8D1A-8559F37A24E7}" srcOrd="0" destOrd="0" parTransId="{4E2DB09F-1146-42D7-BF0D-716E54596C43}" sibTransId="{14396DBC-5D5E-4F0B-8E8A-0BA2208396F0}"/>
    <dgm:cxn modelId="{11AA8AF5-749D-4AD7-A3D2-57A216FB2489}" type="presOf" srcId="{B738F7DD-1933-4E80-8D1A-8559F37A24E7}" destId="{8AB3BA66-9442-43D8-B2B3-09C275530914}" srcOrd="0" destOrd="0" presId="urn:microsoft.com/office/officeart/2016/7/layout/VerticalDownArrowProcess"/>
    <dgm:cxn modelId="{5B3447EA-4C54-4C46-9F20-5BDE306D2B33}" type="presParOf" srcId="{A22F8A7C-B062-4477-B8F5-9B0FE60B2BB5}" destId="{A4CE8E81-6BF4-40CE-8592-C36C3F8E0C94}" srcOrd="0" destOrd="0" presId="urn:microsoft.com/office/officeart/2016/7/layout/VerticalDownArrowProcess"/>
    <dgm:cxn modelId="{DCF1BA2E-7C78-466A-BA67-4FA7E782EDA8}" type="presParOf" srcId="{A4CE8E81-6BF4-40CE-8592-C36C3F8E0C94}" destId="{A5736FA8-E658-4673-AA50-1475A4F94D34}" srcOrd="0" destOrd="0" presId="urn:microsoft.com/office/officeart/2016/7/layout/VerticalDownArrowProcess"/>
    <dgm:cxn modelId="{38829F81-D235-4302-BD36-6539462A674A}" type="presParOf" srcId="{A4CE8E81-6BF4-40CE-8592-C36C3F8E0C94}" destId="{8AB3BA66-9442-43D8-B2B3-09C275530914}" srcOrd="1" destOrd="0" presId="urn:microsoft.com/office/officeart/2016/7/layout/VerticalDownArrowProcess"/>
    <dgm:cxn modelId="{B7806718-E8F3-4DDC-A9B8-671CFC554E22}" type="presParOf" srcId="{A22F8A7C-B062-4477-B8F5-9B0FE60B2BB5}" destId="{FF109BF2-1896-4D01-8BB2-FF0A18FDD077}" srcOrd="1" destOrd="0" presId="urn:microsoft.com/office/officeart/2016/7/layout/VerticalDownArrowProcess"/>
    <dgm:cxn modelId="{A5436E05-4832-4CA0-A9D6-A54CD2DE0867}" type="presParOf" srcId="{A22F8A7C-B062-4477-B8F5-9B0FE60B2BB5}" destId="{F52EB752-DA9E-4D8F-ACBC-17056AF43408}" srcOrd="2" destOrd="0" presId="urn:microsoft.com/office/officeart/2016/7/layout/VerticalDownArrowProcess"/>
    <dgm:cxn modelId="{9D42A020-E4C6-4AFD-89EE-6C4973DF1ECB}" type="presParOf" srcId="{F52EB752-DA9E-4D8F-ACBC-17056AF43408}" destId="{62B4C81C-EF68-4BEC-83A4-E3772657BE73}" srcOrd="0" destOrd="0" presId="urn:microsoft.com/office/officeart/2016/7/layout/VerticalDownArrowProcess"/>
    <dgm:cxn modelId="{A30007E7-826B-4555-A568-77283B2A293E}" type="presParOf" srcId="{F52EB752-DA9E-4D8F-ACBC-17056AF43408}" destId="{383938CC-402C-4350-AE71-BEE292E8E6FC}" srcOrd="1" destOrd="0" presId="urn:microsoft.com/office/officeart/2016/7/layout/VerticalDownArrowProcess"/>
    <dgm:cxn modelId="{42BDCAE8-4873-4EC7-BEB7-5D5EE620CBBF}" type="presParOf" srcId="{F52EB752-DA9E-4D8F-ACBC-17056AF43408}" destId="{1466E1D9-AF46-4708-838F-2617F3E2AA4D}" srcOrd="2" destOrd="0" presId="urn:microsoft.com/office/officeart/2016/7/layout/VerticalDownArrowProcess"/>
    <dgm:cxn modelId="{23CA0DA2-3A8F-4AA0-B750-E7D4281284E3}" type="presParOf" srcId="{A22F8A7C-B062-4477-B8F5-9B0FE60B2BB5}" destId="{5EDD20BD-D52D-4DBE-84E8-06BCD3D22DC6}" srcOrd="3" destOrd="0" presId="urn:microsoft.com/office/officeart/2016/7/layout/VerticalDownArrowProcess"/>
    <dgm:cxn modelId="{4899BE27-F8BD-4738-ACFF-E528B8983DAE}" type="presParOf" srcId="{A22F8A7C-B062-4477-B8F5-9B0FE60B2BB5}" destId="{D0F37625-6373-490E-ADA4-1392538A780D}" srcOrd="4" destOrd="0" presId="urn:microsoft.com/office/officeart/2016/7/layout/VerticalDownArrowProcess"/>
    <dgm:cxn modelId="{0FE11F72-229B-439E-A1AE-9C7FEA29A3D9}" type="presParOf" srcId="{D0F37625-6373-490E-ADA4-1392538A780D}" destId="{FCC95368-0CA9-44B7-88EA-0C43E7406244}" srcOrd="0" destOrd="0" presId="urn:microsoft.com/office/officeart/2016/7/layout/VerticalDownArrowProcess"/>
    <dgm:cxn modelId="{90A246DA-079E-477A-8A01-B3D2D690F8A9}" type="presParOf" srcId="{D0F37625-6373-490E-ADA4-1392538A780D}" destId="{74555EA2-3F19-42F6-A9B8-798BD40203B5}" srcOrd="1" destOrd="0" presId="urn:microsoft.com/office/officeart/2016/7/layout/VerticalDownArrowProcess"/>
    <dgm:cxn modelId="{833657AF-E38C-42FB-A53F-360735BFF5DB}" type="presParOf" srcId="{D0F37625-6373-490E-ADA4-1392538A780D}" destId="{25BD982C-B7EA-4A44-A30C-C5E8BFD5A1D0}" srcOrd="2" destOrd="0" presId="urn:microsoft.com/office/officeart/2016/7/layout/VerticalDownArrowProcess"/>
    <dgm:cxn modelId="{2AC6CA02-3560-45BC-B7F3-5C0FAE71D980}" type="presParOf" srcId="{A22F8A7C-B062-4477-B8F5-9B0FE60B2BB5}" destId="{CF06A259-47FD-48AA-AA2E-6B2BB53D3F94}" srcOrd="5" destOrd="0" presId="urn:microsoft.com/office/officeart/2016/7/layout/VerticalDownArrowProcess"/>
    <dgm:cxn modelId="{F15B4D7B-60D1-4B76-AE15-6DF6E2F66D39}" type="presParOf" srcId="{A22F8A7C-B062-4477-B8F5-9B0FE60B2BB5}" destId="{C54F8D40-36F7-43B5-8463-8F8BB3434F8F}" srcOrd="6" destOrd="0" presId="urn:microsoft.com/office/officeart/2016/7/layout/VerticalDownArrowProcess"/>
    <dgm:cxn modelId="{8656203C-82DB-4288-8EC8-888843975D19}" type="presParOf" srcId="{C54F8D40-36F7-43B5-8463-8F8BB3434F8F}" destId="{7AC1CDD4-E324-48B5-8E10-46EBE6BB3798}" srcOrd="0" destOrd="0" presId="urn:microsoft.com/office/officeart/2016/7/layout/VerticalDownArrowProcess"/>
    <dgm:cxn modelId="{8C82D3C2-E082-4805-8604-E9D759497FFD}" type="presParOf" srcId="{C54F8D40-36F7-43B5-8463-8F8BB3434F8F}" destId="{42FE189C-6CEF-47A1-9DBE-285D7C9E34AE}" srcOrd="1" destOrd="0" presId="urn:microsoft.com/office/officeart/2016/7/layout/VerticalDownArrowProcess"/>
    <dgm:cxn modelId="{FD14233B-B391-4157-8875-42545CC17ACB}" type="presParOf" srcId="{C54F8D40-36F7-43B5-8463-8F8BB3434F8F}" destId="{A0DAAB64-227D-41A5-BBB7-C40444993D4A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1242DE-FD50-4DB0-A1C2-2C2C765CAEE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4635409-FA74-4E9E-B174-254EF5300D7D}">
      <dgm:prSet/>
      <dgm:spPr/>
      <dgm:t>
        <a:bodyPr/>
        <a:lstStyle/>
        <a:p>
          <a:r>
            <a:rPr lang="en-US" dirty="0"/>
            <a:t>Talk to faculty at your nursing school, alumni, and colleagues  </a:t>
          </a:r>
        </a:p>
      </dgm:t>
    </dgm:pt>
    <dgm:pt modelId="{808FCB8B-BB48-41FE-A0C1-B982A1B55F60}" type="parTrans" cxnId="{5587CDBC-0068-40A4-9148-2226B06BD468}">
      <dgm:prSet/>
      <dgm:spPr/>
      <dgm:t>
        <a:bodyPr/>
        <a:lstStyle/>
        <a:p>
          <a:endParaRPr lang="en-US"/>
        </a:p>
      </dgm:t>
    </dgm:pt>
    <dgm:pt modelId="{137C43A8-4100-4E0E-A7F6-32812D003B26}" type="sibTrans" cxnId="{5587CDBC-0068-40A4-9148-2226B06BD468}">
      <dgm:prSet/>
      <dgm:spPr/>
      <dgm:t>
        <a:bodyPr/>
        <a:lstStyle/>
        <a:p>
          <a:endParaRPr lang="en-US"/>
        </a:p>
      </dgm:t>
    </dgm:pt>
    <dgm:pt modelId="{C3E1FC24-BD64-4E09-90FA-AAF414A908BE}">
      <dgm:prSet/>
      <dgm:spPr/>
      <dgm:t>
        <a:bodyPr/>
        <a:lstStyle/>
        <a:p>
          <a:r>
            <a:rPr lang="en-US" dirty="0"/>
            <a:t>Attend an Information Session or On-line Chat to ask questions about the programs that interest you </a:t>
          </a:r>
        </a:p>
      </dgm:t>
    </dgm:pt>
    <dgm:pt modelId="{C2104E57-4645-4C20-B462-87E5E653624F}" type="parTrans" cxnId="{EB4EA8F5-362A-490E-9B9A-7775F5F53E4A}">
      <dgm:prSet/>
      <dgm:spPr/>
      <dgm:t>
        <a:bodyPr/>
        <a:lstStyle/>
        <a:p>
          <a:endParaRPr lang="en-US"/>
        </a:p>
      </dgm:t>
    </dgm:pt>
    <dgm:pt modelId="{D5AB413A-9B6E-4A15-8903-99FDAA067B6A}" type="sibTrans" cxnId="{EB4EA8F5-362A-490E-9B9A-7775F5F53E4A}">
      <dgm:prSet/>
      <dgm:spPr/>
      <dgm:t>
        <a:bodyPr/>
        <a:lstStyle/>
        <a:p>
          <a:endParaRPr lang="en-US"/>
        </a:p>
      </dgm:t>
    </dgm:pt>
    <dgm:pt modelId="{0317FF04-6CC5-4722-89C3-D63DFACBE797}">
      <dgm:prSet/>
      <dgm:spPr/>
      <dgm:t>
        <a:bodyPr/>
        <a:lstStyle/>
        <a:p>
          <a:r>
            <a:rPr lang="en-US" dirty="0"/>
            <a:t>Contact the Graduate Nursing School Office of Admissions </a:t>
          </a:r>
        </a:p>
      </dgm:t>
    </dgm:pt>
    <dgm:pt modelId="{4BE893E1-5666-4510-8564-C92EC14B0F83}" type="parTrans" cxnId="{9586C5B3-27D3-468F-9606-3CE498444FB6}">
      <dgm:prSet/>
      <dgm:spPr/>
      <dgm:t>
        <a:bodyPr/>
        <a:lstStyle/>
        <a:p>
          <a:endParaRPr lang="en-US"/>
        </a:p>
      </dgm:t>
    </dgm:pt>
    <dgm:pt modelId="{F716642E-7782-496C-8CE2-4E052AB208CB}" type="sibTrans" cxnId="{9586C5B3-27D3-468F-9606-3CE498444FB6}">
      <dgm:prSet/>
      <dgm:spPr/>
      <dgm:t>
        <a:bodyPr/>
        <a:lstStyle/>
        <a:p>
          <a:endParaRPr lang="en-US"/>
        </a:p>
      </dgm:t>
    </dgm:pt>
    <dgm:pt modelId="{3F223070-6E7A-4E99-9B69-1A6860EFD9F1}" type="pres">
      <dgm:prSet presAssocID="{A31242DE-FD50-4DB0-A1C2-2C2C765CAEEE}" presName="root" presStyleCnt="0">
        <dgm:presLayoutVars>
          <dgm:dir/>
          <dgm:resizeHandles val="exact"/>
        </dgm:presLayoutVars>
      </dgm:prSet>
      <dgm:spPr/>
    </dgm:pt>
    <dgm:pt modelId="{EA6EBB99-BDA7-46EF-A48D-CF0F1FC70B18}" type="pres">
      <dgm:prSet presAssocID="{14635409-FA74-4E9E-B174-254EF5300D7D}" presName="compNode" presStyleCnt="0"/>
      <dgm:spPr/>
    </dgm:pt>
    <dgm:pt modelId="{B664E163-0D72-43D2-8B27-98D13E83DD1C}" type="pres">
      <dgm:prSet presAssocID="{14635409-FA74-4E9E-B174-254EF5300D7D}" presName="bgRect" presStyleLbl="bgShp" presStyleIdx="0" presStyleCnt="3"/>
      <dgm:spPr/>
    </dgm:pt>
    <dgm:pt modelId="{FF3A52AC-BE22-4A81-B06B-8EDF8E0ABF58}" type="pres">
      <dgm:prSet presAssocID="{14635409-FA74-4E9E-B174-254EF5300D7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71BD381B-A2EB-4CB8-9ADA-4B3D758A360E}" type="pres">
      <dgm:prSet presAssocID="{14635409-FA74-4E9E-B174-254EF5300D7D}" presName="spaceRect" presStyleCnt="0"/>
      <dgm:spPr/>
    </dgm:pt>
    <dgm:pt modelId="{7FEAC802-CEC2-4F68-9E73-5F75553BC115}" type="pres">
      <dgm:prSet presAssocID="{14635409-FA74-4E9E-B174-254EF5300D7D}" presName="parTx" presStyleLbl="revTx" presStyleIdx="0" presStyleCnt="3">
        <dgm:presLayoutVars>
          <dgm:chMax val="0"/>
          <dgm:chPref val="0"/>
        </dgm:presLayoutVars>
      </dgm:prSet>
      <dgm:spPr/>
    </dgm:pt>
    <dgm:pt modelId="{61C6A2E9-AD1F-42CD-A94B-FD6902ACCAA4}" type="pres">
      <dgm:prSet presAssocID="{137C43A8-4100-4E0E-A7F6-32812D003B26}" presName="sibTrans" presStyleCnt="0"/>
      <dgm:spPr/>
    </dgm:pt>
    <dgm:pt modelId="{754BA774-6B94-478C-9D1A-93FA0C9363CB}" type="pres">
      <dgm:prSet presAssocID="{C3E1FC24-BD64-4E09-90FA-AAF414A908BE}" presName="compNode" presStyleCnt="0"/>
      <dgm:spPr/>
    </dgm:pt>
    <dgm:pt modelId="{F7856E4F-8983-4EAA-B4E5-5E819B59A96B}" type="pres">
      <dgm:prSet presAssocID="{C3E1FC24-BD64-4E09-90FA-AAF414A908BE}" presName="bgRect" presStyleLbl="bgShp" presStyleIdx="1" presStyleCnt="3"/>
      <dgm:spPr/>
    </dgm:pt>
    <dgm:pt modelId="{ACA98CD9-13E4-4984-930B-C10547E76054}" type="pres">
      <dgm:prSet presAssocID="{C3E1FC24-BD64-4E09-90FA-AAF414A908B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ech"/>
        </a:ext>
      </dgm:extLst>
    </dgm:pt>
    <dgm:pt modelId="{A6F94D65-1760-4BB5-95EF-14C2C95A016F}" type="pres">
      <dgm:prSet presAssocID="{C3E1FC24-BD64-4E09-90FA-AAF414A908BE}" presName="spaceRect" presStyleCnt="0"/>
      <dgm:spPr/>
    </dgm:pt>
    <dgm:pt modelId="{492CACFB-D265-4985-8F71-89BA87CD7E42}" type="pres">
      <dgm:prSet presAssocID="{C3E1FC24-BD64-4E09-90FA-AAF414A908BE}" presName="parTx" presStyleLbl="revTx" presStyleIdx="1" presStyleCnt="3">
        <dgm:presLayoutVars>
          <dgm:chMax val="0"/>
          <dgm:chPref val="0"/>
        </dgm:presLayoutVars>
      </dgm:prSet>
      <dgm:spPr/>
    </dgm:pt>
    <dgm:pt modelId="{1DDD28F7-711A-4FFE-B4D7-8BC0D78E8D13}" type="pres">
      <dgm:prSet presAssocID="{D5AB413A-9B6E-4A15-8903-99FDAA067B6A}" presName="sibTrans" presStyleCnt="0"/>
      <dgm:spPr/>
    </dgm:pt>
    <dgm:pt modelId="{87F2CA23-84CB-4B44-942D-1CF1C319E78C}" type="pres">
      <dgm:prSet presAssocID="{0317FF04-6CC5-4722-89C3-D63DFACBE797}" presName="compNode" presStyleCnt="0"/>
      <dgm:spPr/>
    </dgm:pt>
    <dgm:pt modelId="{E82CF4A6-AAA2-4833-BDA3-0D8B00A2796B}" type="pres">
      <dgm:prSet presAssocID="{0317FF04-6CC5-4722-89C3-D63DFACBE797}" presName="bgRect" presStyleLbl="bgShp" presStyleIdx="2" presStyleCnt="3"/>
      <dgm:spPr/>
    </dgm:pt>
    <dgm:pt modelId="{393ABC65-0B32-4BF4-AA32-9FD08AC12790}" type="pres">
      <dgm:prSet presAssocID="{0317FF04-6CC5-4722-89C3-D63DFACBE79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405F1404-6D4E-4D35-93AF-F711FD0B132B}" type="pres">
      <dgm:prSet presAssocID="{0317FF04-6CC5-4722-89C3-D63DFACBE797}" presName="spaceRect" presStyleCnt="0"/>
      <dgm:spPr/>
    </dgm:pt>
    <dgm:pt modelId="{6A891FFF-5ED5-4F1E-ABF3-CBCE51FE9E79}" type="pres">
      <dgm:prSet presAssocID="{0317FF04-6CC5-4722-89C3-D63DFACBE79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4339E54-BEC2-493D-8374-19DE4001CE54}" type="presOf" srcId="{0317FF04-6CC5-4722-89C3-D63DFACBE797}" destId="{6A891FFF-5ED5-4F1E-ABF3-CBCE51FE9E79}" srcOrd="0" destOrd="0" presId="urn:microsoft.com/office/officeart/2018/2/layout/IconVerticalSolidList"/>
    <dgm:cxn modelId="{F1110081-29BC-4A66-A199-0904085F32E3}" type="presOf" srcId="{14635409-FA74-4E9E-B174-254EF5300D7D}" destId="{7FEAC802-CEC2-4F68-9E73-5F75553BC115}" srcOrd="0" destOrd="0" presId="urn:microsoft.com/office/officeart/2018/2/layout/IconVerticalSolidList"/>
    <dgm:cxn modelId="{E7E3A685-6FC4-4ED7-A882-DA8D9A275C5B}" type="presOf" srcId="{C3E1FC24-BD64-4E09-90FA-AAF414A908BE}" destId="{492CACFB-D265-4985-8F71-89BA87CD7E42}" srcOrd="0" destOrd="0" presId="urn:microsoft.com/office/officeart/2018/2/layout/IconVerticalSolidList"/>
    <dgm:cxn modelId="{9586C5B3-27D3-468F-9606-3CE498444FB6}" srcId="{A31242DE-FD50-4DB0-A1C2-2C2C765CAEEE}" destId="{0317FF04-6CC5-4722-89C3-D63DFACBE797}" srcOrd="2" destOrd="0" parTransId="{4BE893E1-5666-4510-8564-C92EC14B0F83}" sibTransId="{F716642E-7782-496C-8CE2-4E052AB208CB}"/>
    <dgm:cxn modelId="{5587CDBC-0068-40A4-9148-2226B06BD468}" srcId="{A31242DE-FD50-4DB0-A1C2-2C2C765CAEEE}" destId="{14635409-FA74-4E9E-B174-254EF5300D7D}" srcOrd="0" destOrd="0" parTransId="{808FCB8B-BB48-41FE-A0C1-B982A1B55F60}" sibTransId="{137C43A8-4100-4E0E-A7F6-32812D003B26}"/>
    <dgm:cxn modelId="{EB4EA8F5-362A-490E-9B9A-7775F5F53E4A}" srcId="{A31242DE-FD50-4DB0-A1C2-2C2C765CAEEE}" destId="{C3E1FC24-BD64-4E09-90FA-AAF414A908BE}" srcOrd="1" destOrd="0" parTransId="{C2104E57-4645-4C20-B462-87E5E653624F}" sibTransId="{D5AB413A-9B6E-4A15-8903-99FDAA067B6A}"/>
    <dgm:cxn modelId="{682E59FA-5AF1-4D40-B0A9-442FBE07CDBF}" type="presOf" srcId="{A31242DE-FD50-4DB0-A1C2-2C2C765CAEEE}" destId="{3F223070-6E7A-4E99-9B69-1A6860EFD9F1}" srcOrd="0" destOrd="0" presId="urn:microsoft.com/office/officeart/2018/2/layout/IconVerticalSolidList"/>
    <dgm:cxn modelId="{71A87CAC-71C0-4967-B0CE-CA495DCFD53C}" type="presParOf" srcId="{3F223070-6E7A-4E99-9B69-1A6860EFD9F1}" destId="{EA6EBB99-BDA7-46EF-A48D-CF0F1FC70B18}" srcOrd="0" destOrd="0" presId="urn:microsoft.com/office/officeart/2018/2/layout/IconVerticalSolidList"/>
    <dgm:cxn modelId="{FECD40EC-7E6A-46F9-A783-4EBE3529D820}" type="presParOf" srcId="{EA6EBB99-BDA7-46EF-A48D-CF0F1FC70B18}" destId="{B664E163-0D72-43D2-8B27-98D13E83DD1C}" srcOrd="0" destOrd="0" presId="urn:microsoft.com/office/officeart/2018/2/layout/IconVerticalSolidList"/>
    <dgm:cxn modelId="{82A63D9C-87D9-426C-BF44-D137A1C36120}" type="presParOf" srcId="{EA6EBB99-BDA7-46EF-A48D-CF0F1FC70B18}" destId="{FF3A52AC-BE22-4A81-B06B-8EDF8E0ABF58}" srcOrd="1" destOrd="0" presId="urn:microsoft.com/office/officeart/2018/2/layout/IconVerticalSolidList"/>
    <dgm:cxn modelId="{0515852E-2C0E-4CF0-B283-3C86894A2CD5}" type="presParOf" srcId="{EA6EBB99-BDA7-46EF-A48D-CF0F1FC70B18}" destId="{71BD381B-A2EB-4CB8-9ADA-4B3D758A360E}" srcOrd="2" destOrd="0" presId="urn:microsoft.com/office/officeart/2018/2/layout/IconVerticalSolidList"/>
    <dgm:cxn modelId="{09DBD7F7-B6B0-4782-AE52-32EC9BB46A86}" type="presParOf" srcId="{EA6EBB99-BDA7-46EF-A48D-CF0F1FC70B18}" destId="{7FEAC802-CEC2-4F68-9E73-5F75553BC115}" srcOrd="3" destOrd="0" presId="urn:microsoft.com/office/officeart/2018/2/layout/IconVerticalSolidList"/>
    <dgm:cxn modelId="{B9E4BE5B-8FD2-49EF-8064-75ADB00D65E0}" type="presParOf" srcId="{3F223070-6E7A-4E99-9B69-1A6860EFD9F1}" destId="{61C6A2E9-AD1F-42CD-A94B-FD6902ACCAA4}" srcOrd="1" destOrd="0" presId="urn:microsoft.com/office/officeart/2018/2/layout/IconVerticalSolidList"/>
    <dgm:cxn modelId="{F435495B-132D-4A65-94C4-4E02942A5F7B}" type="presParOf" srcId="{3F223070-6E7A-4E99-9B69-1A6860EFD9F1}" destId="{754BA774-6B94-478C-9D1A-93FA0C9363CB}" srcOrd="2" destOrd="0" presId="urn:microsoft.com/office/officeart/2018/2/layout/IconVerticalSolidList"/>
    <dgm:cxn modelId="{E98184E0-16DB-4DE6-815D-A631DA97A078}" type="presParOf" srcId="{754BA774-6B94-478C-9D1A-93FA0C9363CB}" destId="{F7856E4F-8983-4EAA-B4E5-5E819B59A96B}" srcOrd="0" destOrd="0" presId="urn:microsoft.com/office/officeart/2018/2/layout/IconVerticalSolidList"/>
    <dgm:cxn modelId="{35BBA724-97F0-49D7-B58B-5034C92699B7}" type="presParOf" srcId="{754BA774-6B94-478C-9D1A-93FA0C9363CB}" destId="{ACA98CD9-13E4-4984-930B-C10547E76054}" srcOrd="1" destOrd="0" presId="urn:microsoft.com/office/officeart/2018/2/layout/IconVerticalSolidList"/>
    <dgm:cxn modelId="{4A75F2AA-AADC-41C7-86B4-FA4BD614EA5B}" type="presParOf" srcId="{754BA774-6B94-478C-9D1A-93FA0C9363CB}" destId="{A6F94D65-1760-4BB5-95EF-14C2C95A016F}" srcOrd="2" destOrd="0" presId="urn:microsoft.com/office/officeart/2018/2/layout/IconVerticalSolidList"/>
    <dgm:cxn modelId="{EFEF5A88-E743-4592-97CE-328E7B254EE3}" type="presParOf" srcId="{754BA774-6B94-478C-9D1A-93FA0C9363CB}" destId="{492CACFB-D265-4985-8F71-89BA87CD7E42}" srcOrd="3" destOrd="0" presId="urn:microsoft.com/office/officeart/2018/2/layout/IconVerticalSolidList"/>
    <dgm:cxn modelId="{6A3C89EC-D241-4D19-9780-7E98F7090E42}" type="presParOf" srcId="{3F223070-6E7A-4E99-9B69-1A6860EFD9F1}" destId="{1DDD28F7-711A-4FFE-B4D7-8BC0D78E8D13}" srcOrd="3" destOrd="0" presId="urn:microsoft.com/office/officeart/2018/2/layout/IconVerticalSolidList"/>
    <dgm:cxn modelId="{5767F12C-6AA3-4D0C-BCD0-120EB2857D0F}" type="presParOf" srcId="{3F223070-6E7A-4E99-9B69-1A6860EFD9F1}" destId="{87F2CA23-84CB-4B44-942D-1CF1C319E78C}" srcOrd="4" destOrd="0" presId="urn:microsoft.com/office/officeart/2018/2/layout/IconVerticalSolidList"/>
    <dgm:cxn modelId="{43B516B1-1605-4A04-B518-ABB413183C9E}" type="presParOf" srcId="{87F2CA23-84CB-4B44-942D-1CF1C319E78C}" destId="{E82CF4A6-AAA2-4833-BDA3-0D8B00A2796B}" srcOrd="0" destOrd="0" presId="urn:microsoft.com/office/officeart/2018/2/layout/IconVerticalSolidList"/>
    <dgm:cxn modelId="{4FD0E3C3-9D43-4C3D-BE2B-F0E949F1D2D8}" type="presParOf" srcId="{87F2CA23-84CB-4B44-942D-1CF1C319E78C}" destId="{393ABC65-0B32-4BF4-AA32-9FD08AC12790}" srcOrd="1" destOrd="0" presId="urn:microsoft.com/office/officeart/2018/2/layout/IconVerticalSolidList"/>
    <dgm:cxn modelId="{B6B039BD-54D5-4670-8EEE-AEB90403470A}" type="presParOf" srcId="{87F2CA23-84CB-4B44-942D-1CF1C319E78C}" destId="{405F1404-6D4E-4D35-93AF-F711FD0B132B}" srcOrd="2" destOrd="0" presId="urn:microsoft.com/office/officeart/2018/2/layout/IconVerticalSolidList"/>
    <dgm:cxn modelId="{CF7E980B-6068-44BC-91BA-4CD91694C3E3}" type="presParOf" srcId="{87F2CA23-84CB-4B44-942D-1CF1C319E78C}" destId="{6A891FFF-5ED5-4F1E-ABF3-CBCE51FE9E7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549D68-D3CB-4BA3-80CC-B39D7A6E71F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C12397E-CDC8-4740-A9F6-B398196D4683}">
      <dgm:prSet/>
      <dgm:spPr/>
      <dgm:t>
        <a:bodyPr/>
        <a:lstStyle/>
        <a:p>
          <a:r>
            <a:rPr lang="en-US"/>
            <a:t>If you were not accepted, see if you can determine the reasons.  Sometimes, the graduate admissions officer can give you some idea.</a:t>
          </a:r>
        </a:p>
      </dgm:t>
    </dgm:pt>
    <dgm:pt modelId="{9710E31D-8B21-46DB-BCA0-784039080D51}" type="parTrans" cxnId="{4BD2A402-BECD-4D81-99E1-457AEBA17C1D}">
      <dgm:prSet/>
      <dgm:spPr/>
      <dgm:t>
        <a:bodyPr/>
        <a:lstStyle/>
        <a:p>
          <a:endParaRPr lang="en-US"/>
        </a:p>
      </dgm:t>
    </dgm:pt>
    <dgm:pt modelId="{AB5426C7-2842-46A4-81AE-061C1FA1C90E}" type="sibTrans" cxnId="{4BD2A402-BECD-4D81-99E1-457AEBA17C1D}">
      <dgm:prSet/>
      <dgm:spPr/>
      <dgm:t>
        <a:bodyPr/>
        <a:lstStyle/>
        <a:p>
          <a:endParaRPr lang="en-US"/>
        </a:p>
      </dgm:t>
    </dgm:pt>
    <dgm:pt modelId="{C076363A-6476-422C-84FC-CB8422878E29}">
      <dgm:prSet/>
      <dgm:spPr/>
      <dgm:t>
        <a:bodyPr/>
        <a:lstStyle/>
        <a:p>
          <a:r>
            <a:rPr lang="en-US"/>
            <a:t>Continue to explore options and apply with other programs. </a:t>
          </a:r>
        </a:p>
      </dgm:t>
    </dgm:pt>
    <dgm:pt modelId="{37FE525C-C4F8-45FD-B28A-96FB767B8FCF}" type="parTrans" cxnId="{5E8C1075-5F99-4657-8B25-C68C72FFE499}">
      <dgm:prSet/>
      <dgm:spPr/>
      <dgm:t>
        <a:bodyPr/>
        <a:lstStyle/>
        <a:p>
          <a:endParaRPr lang="en-US"/>
        </a:p>
      </dgm:t>
    </dgm:pt>
    <dgm:pt modelId="{CEB12E41-EAB4-46B1-956D-B47405574AFF}" type="sibTrans" cxnId="{5E8C1075-5F99-4657-8B25-C68C72FFE499}">
      <dgm:prSet/>
      <dgm:spPr/>
      <dgm:t>
        <a:bodyPr/>
        <a:lstStyle/>
        <a:p>
          <a:endParaRPr lang="en-US"/>
        </a:p>
      </dgm:t>
    </dgm:pt>
    <dgm:pt modelId="{93228016-9E4A-444E-B8B9-5B2938C10996}" type="pres">
      <dgm:prSet presAssocID="{90549D68-D3CB-4BA3-80CC-B39D7A6E71F2}" presName="root" presStyleCnt="0">
        <dgm:presLayoutVars>
          <dgm:dir/>
          <dgm:resizeHandles val="exact"/>
        </dgm:presLayoutVars>
      </dgm:prSet>
      <dgm:spPr/>
    </dgm:pt>
    <dgm:pt modelId="{A2A9A795-9AB2-4E9F-B219-F25435892527}" type="pres">
      <dgm:prSet presAssocID="{CC12397E-CDC8-4740-A9F6-B398196D4683}" presName="compNode" presStyleCnt="0"/>
      <dgm:spPr/>
    </dgm:pt>
    <dgm:pt modelId="{9A057F9F-AB79-42D6-A509-E4A4E309D4AC}" type="pres">
      <dgm:prSet presAssocID="{CC12397E-CDC8-4740-A9F6-B398196D4683}" presName="bgRect" presStyleLbl="bgShp" presStyleIdx="0" presStyleCnt="2"/>
      <dgm:spPr/>
    </dgm:pt>
    <dgm:pt modelId="{393BE1FC-6A8D-40B3-B411-51EFDF5B3246}" type="pres">
      <dgm:prSet presAssocID="{CC12397E-CDC8-4740-A9F6-B398196D468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aduation Cap"/>
        </a:ext>
      </dgm:extLst>
    </dgm:pt>
    <dgm:pt modelId="{C0235281-B466-43D6-A384-C2A9EE8F1DAD}" type="pres">
      <dgm:prSet presAssocID="{CC12397E-CDC8-4740-A9F6-B398196D4683}" presName="spaceRect" presStyleCnt="0"/>
      <dgm:spPr/>
    </dgm:pt>
    <dgm:pt modelId="{24F7C5CA-32B4-49F0-A458-14336A0E39FA}" type="pres">
      <dgm:prSet presAssocID="{CC12397E-CDC8-4740-A9F6-B398196D4683}" presName="parTx" presStyleLbl="revTx" presStyleIdx="0" presStyleCnt="2">
        <dgm:presLayoutVars>
          <dgm:chMax val="0"/>
          <dgm:chPref val="0"/>
        </dgm:presLayoutVars>
      </dgm:prSet>
      <dgm:spPr/>
    </dgm:pt>
    <dgm:pt modelId="{4878B4DA-5AA4-406D-AE94-1874EC6D91E7}" type="pres">
      <dgm:prSet presAssocID="{AB5426C7-2842-46A4-81AE-061C1FA1C90E}" presName="sibTrans" presStyleCnt="0"/>
      <dgm:spPr/>
    </dgm:pt>
    <dgm:pt modelId="{7A58AA83-C9EB-4086-B839-864DCB696CD1}" type="pres">
      <dgm:prSet presAssocID="{C076363A-6476-422C-84FC-CB8422878E29}" presName="compNode" presStyleCnt="0"/>
      <dgm:spPr/>
    </dgm:pt>
    <dgm:pt modelId="{72ABCE09-8227-4F40-ADCD-D1EE621F5089}" type="pres">
      <dgm:prSet presAssocID="{C076363A-6476-422C-84FC-CB8422878E29}" presName="bgRect" presStyleLbl="bgShp" presStyleIdx="1" presStyleCnt="2"/>
      <dgm:spPr/>
    </dgm:pt>
    <dgm:pt modelId="{7E60EBE6-0A24-409A-AC65-95A61CD25EC8}" type="pres">
      <dgm:prSet presAssocID="{C076363A-6476-422C-84FC-CB8422878E2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terpillar"/>
        </a:ext>
      </dgm:extLst>
    </dgm:pt>
    <dgm:pt modelId="{B866C53E-AA02-413D-A177-4C7202D85B69}" type="pres">
      <dgm:prSet presAssocID="{C076363A-6476-422C-84FC-CB8422878E29}" presName="spaceRect" presStyleCnt="0"/>
      <dgm:spPr/>
    </dgm:pt>
    <dgm:pt modelId="{53B7768D-63EB-42BD-BF73-2F3339F5258D}" type="pres">
      <dgm:prSet presAssocID="{C076363A-6476-422C-84FC-CB8422878E29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4BD2A402-BECD-4D81-99E1-457AEBA17C1D}" srcId="{90549D68-D3CB-4BA3-80CC-B39D7A6E71F2}" destId="{CC12397E-CDC8-4740-A9F6-B398196D4683}" srcOrd="0" destOrd="0" parTransId="{9710E31D-8B21-46DB-BCA0-784039080D51}" sibTransId="{AB5426C7-2842-46A4-81AE-061C1FA1C90E}"/>
    <dgm:cxn modelId="{5E8C1075-5F99-4657-8B25-C68C72FFE499}" srcId="{90549D68-D3CB-4BA3-80CC-B39D7A6E71F2}" destId="{C076363A-6476-422C-84FC-CB8422878E29}" srcOrd="1" destOrd="0" parTransId="{37FE525C-C4F8-45FD-B28A-96FB767B8FCF}" sibTransId="{CEB12E41-EAB4-46B1-956D-B47405574AFF}"/>
    <dgm:cxn modelId="{3EBEAF78-FC02-4395-9655-8AEFC908F3EA}" type="presOf" srcId="{C076363A-6476-422C-84FC-CB8422878E29}" destId="{53B7768D-63EB-42BD-BF73-2F3339F5258D}" srcOrd="0" destOrd="0" presId="urn:microsoft.com/office/officeart/2018/2/layout/IconVerticalSolidList"/>
    <dgm:cxn modelId="{73A7A5C2-62B9-49A8-B19A-69F4D498BF85}" type="presOf" srcId="{90549D68-D3CB-4BA3-80CC-B39D7A6E71F2}" destId="{93228016-9E4A-444E-B8B9-5B2938C10996}" srcOrd="0" destOrd="0" presId="urn:microsoft.com/office/officeart/2018/2/layout/IconVerticalSolidList"/>
    <dgm:cxn modelId="{24BB9FEE-9542-4932-8119-CDD7EED1EAD1}" type="presOf" srcId="{CC12397E-CDC8-4740-A9F6-B398196D4683}" destId="{24F7C5CA-32B4-49F0-A458-14336A0E39FA}" srcOrd="0" destOrd="0" presId="urn:microsoft.com/office/officeart/2018/2/layout/IconVerticalSolidList"/>
    <dgm:cxn modelId="{7740ACB8-3B1A-4E06-AB1A-7ABE770E29AD}" type="presParOf" srcId="{93228016-9E4A-444E-B8B9-5B2938C10996}" destId="{A2A9A795-9AB2-4E9F-B219-F25435892527}" srcOrd="0" destOrd="0" presId="urn:microsoft.com/office/officeart/2018/2/layout/IconVerticalSolidList"/>
    <dgm:cxn modelId="{A5D77B77-CE1E-4459-A23C-8264BB47BF9D}" type="presParOf" srcId="{A2A9A795-9AB2-4E9F-B219-F25435892527}" destId="{9A057F9F-AB79-42D6-A509-E4A4E309D4AC}" srcOrd="0" destOrd="0" presId="urn:microsoft.com/office/officeart/2018/2/layout/IconVerticalSolidList"/>
    <dgm:cxn modelId="{5722188A-EC8C-4B9B-8423-79B7AEE7A56B}" type="presParOf" srcId="{A2A9A795-9AB2-4E9F-B219-F25435892527}" destId="{393BE1FC-6A8D-40B3-B411-51EFDF5B3246}" srcOrd="1" destOrd="0" presId="urn:microsoft.com/office/officeart/2018/2/layout/IconVerticalSolidList"/>
    <dgm:cxn modelId="{5D995307-0892-43DA-B47D-986401F55830}" type="presParOf" srcId="{A2A9A795-9AB2-4E9F-B219-F25435892527}" destId="{C0235281-B466-43D6-A384-C2A9EE8F1DAD}" srcOrd="2" destOrd="0" presId="urn:microsoft.com/office/officeart/2018/2/layout/IconVerticalSolidList"/>
    <dgm:cxn modelId="{FA5E19E3-36BF-4A59-9412-DA5D66968EE1}" type="presParOf" srcId="{A2A9A795-9AB2-4E9F-B219-F25435892527}" destId="{24F7C5CA-32B4-49F0-A458-14336A0E39FA}" srcOrd="3" destOrd="0" presId="urn:microsoft.com/office/officeart/2018/2/layout/IconVerticalSolidList"/>
    <dgm:cxn modelId="{F8987FFB-ABCE-4E4D-AC8B-4F3B40BBD254}" type="presParOf" srcId="{93228016-9E4A-444E-B8B9-5B2938C10996}" destId="{4878B4DA-5AA4-406D-AE94-1874EC6D91E7}" srcOrd="1" destOrd="0" presId="urn:microsoft.com/office/officeart/2018/2/layout/IconVerticalSolidList"/>
    <dgm:cxn modelId="{8690604E-B2A4-44B3-989A-CBF8BB33FA80}" type="presParOf" srcId="{93228016-9E4A-444E-B8B9-5B2938C10996}" destId="{7A58AA83-C9EB-4086-B839-864DCB696CD1}" srcOrd="2" destOrd="0" presId="urn:microsoft.com/office/officeart/2018/2/layout/IconVerticalSolidList"/>
    <dgm:cxn modelId="{DEE9DCD0-F977-49D3-B81A-A15315B0EFC0}" type="presParOf" srcId="{7A58AA83-C9EB-4086-B839-864DCB696CD1}" destId="{72ABCE09-8227-4F40-ADCD-D1EE621F5089}" srcOrd="0" destOrd="0" presId="urn:microsoft.com/office/officeart/2018/2/layout/IconVerticalSolidList"/>
    <dgm:cxn modelId="{F24CA08E-5C18-4ECE-8D4D-546EED773327}" type="presParOf" srcId="{7A58AA83-C9EB-4086-B839-864DCB696CD1}" destId="{7E60EBE6-0A24-409A-AC65-95A61CD25EC8}" srcOrd="1" destOrd="0" presId="urn:microsoft.com/office/officeart/2018/2/layout/IconVerticalSolidList"/>
    <dgm:cxn modelId="{A416E5F9-597F-4B66-928F-2204DF4CA0F2}" type="presParOf" srcId="{7A58AA83-C9EB-4086-B839-864DCB696CD1}" destId="{B866C53E-AA02-413D-A177-4C7202D85B69}" srcOrd="2" destOrd="0" presId="urn:microsoft.com/office/officeart/2018/2/layout/IconVerticalSolidList"/>
    <dgm:cxn modelId="{4BD951F8-C3D9-489A-A274-3127FFA3AD94}" type="presParOf" srcId="{7A58AA83-C9EB-4086-B839-864DCB696CD1}" destId="{53B7768D-63EB-42BD-BF73-2F3339F5258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3EB21-4FA2-4823-BCA1-D57BA45317B6}">
      <dsp:nvSpPr>
        <dsp:cNvPr id="0" name=""/>
        <dsp:cNvSpPr/>
      </dsp:nvSpPr>
      <dsp:spPr>
        <a:xfrm>
          <a:off x="961979" y="408434"/>
          <a:ext cx="1518750" cy="15187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E6B531-58BF-47B9-B26A-5CEEEAB818D0}">
      <dsp:nvSpPr>
        <dsp:cNvPr id="0" name=""/>
        <dsp:cNvSpPr/>
      </dsp:nvSpPr>
      <dsp:spPr>
        <a:xfrm>
          <a:off x="33854" y="2322261"/>
          <a:ext cx="337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It’s exciting that you are beginning to explore graduate nursing education.</a:t>
          </a:r>
        </a:p>
      </dsp:txBody>
      <dsp:txXfrm>
        <a:off x="33854" y="2322261"/>
        <a:ext cx="3375000" cy="720000"/>
      </dsp:txXfrm>
    </dsp:sp>
    <dsp:sp modelId="{6C9A0049-8567-4FB4-BE36-9A1FD0A21A47}">
      <dsp:nvSpPr>
        <dsp:cNvPr id="0" name=""/>
        <dsp:cNvSpPr/>
      </dsp:nvSpPr>
      <dsp:spPr>
        <a:xfrm>
          <a:off x="4927604" y="408434"/>
          <a:ext cx="1518750" cy="15187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2A59A9-CCF7-4B58-B30E-63F41673534A}">
      <dsp:nvSpPr>
        <dsp:cNvPr id="0" name=""/>
        <dsp:cNvSpPr/>
      </dsp:nvSpPr>
      <dsp:spPr>
        <a:xfrm>
          <a:off x="3999479" y="2322261"/>
          <a:ext cx="337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You might begin by asking yourself a few questions about your goals…</a:t>
          </a:r>
        </a:p>
      </dsp:txBody>
      <dsp:txXfrm>
        <a:off x="3999479" y="2322261"/>
        <a:ext cx="3375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F9B0FF-E0B5-4F77-A330-A1110E655459}">
      <dsp:nvSpPr>
        <dsp:cNvPr id="0" name=""/>
        <dsp:cNvSpPr/>
      </dsp:nvSpPr>
      <dsp:spPr>
        <a:xfrm>
          <a:off x="329902" y="1666"/>
          <a:ext cx="2108915" cy="1265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Research should start with yourself. </a:t>
          </a:r>
        </a:p>
      </dsp:txBody>
      <dsp:txXfrm>
        <a:off x="329902" y="1666"/>
        <a:ext cx="2108915" cy="1265349"/>
      </dsp:txXfrm>
    </dsp:sp>
    <dsp:sp modelId="{F71E4205-974D-477A-A425-33BDCC221C53}">
      <dsp:nvSpPr>
        <dsp:cNvPr id="0" name=""/>
        <dsp:cNvSpPr/>
      </dsp:nvSpPr>
      <dsp:spPr>
        <a:xfrm>
          <a:off x="2649708" y="1666"/>
          <a:ext cx="2108915" cy="1265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Where do I see  myself in my nursing practice?</a:t>
          </a:r>
        </a:p>
      </dsp:txBody>
      <dsp:txXfrm>
        <a:off x="2649708" y="1666"/>
        <a:ext cx="2108915" cy="1265349"/>
      </dsp:txXfrm>
    </dsp:sp>
    <dsp:sp modelId="{29AE4390-6339-4DE9-9358-7D9AA87B27DB}">
      <dsp:nvSpPr>
        <dsp:cNvPr id="0" name=""/>
        <dsp:cNvSpPr/>
      </dsp:nvSpPr>
      <dsp:spPr>
        <a:xfrm>
          <a:off x="4969515" y="1666"/>
          <a:ext cx="2108915" cy="1265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Which fields of nursing are growing the fastest?</a:t>
          </a:r>
        </a:p>
      </dsp:txBody>
      <dsp:txXfrm>
        <a:off x="4969515" y="1666"/>
        <a:ext cx="2108915" cy="1265349"/>
      </dsp:txXfrm>
    </dsp:sp>
    <dsp:sp modelId="{9DE8E3AF-3931-4E23-B4EE-95FF7F9B49C7}">
      <dsp:nvSpPr>
        <dsp:cNvPr id="0" name=""/>
        <dsp:cNvSpPr/>
      </dsp:nvSpPr>
      <dsp:spPr>
        <a:xfrm>
          <a:off x="329902" y="1477906"/>
          <a:ext cx="2108915" cy="1265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Which types of patients am I drawn to?</a:t>
          </a:r>
        </a:p>
      </dsp:txBody>
      <dsp:txXfrm>
        <a:off x="329902" y="1477906"/>
        <a:ext cx="2108915" cy="1265349"/>
      </dsp:txXfrm>
    </dsp:sp>
    <dsp:sp modelId="{F9C04EA0-66F4-4771-A966-4CFF4E6CC018}">
      <dsp:nvSpPr>
        <dsp:cNvPr id="0" name=""/>
        <dsp:cNvSpPr/>
      </dsp:nvSpPr>
      <dsp:spPr>
        <a:xfrm>
          <a:off x="2649708" y="1477906"/>
          <a:ext cx="2108915" cy="1265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What type of work setting do I thrive in?</a:t>
          </a:r>
        </a:p>
      </dsp:txBody>
      <dsp:txXfrm>
        <a:off x="2649708" y="1477906"/>
        <a:ext cx="2108915" cy="1265349"/>
      </dsp:txXfrm>
    </dsp:sp>
    <dsp:sp modelId="{8EDB566A-3661-4575-A037-81D4A99DE919}">
      <dsp:nvSpPr>
        <dsp:cNvPr id="0" name=""/>
        <dsp:cNvSpPr/>
      </dsp:nvSpPr>
      <dsp:spPr>
        <a:xfrm>
          <a:off x="4969515" y="1477906"/>
          <a:ext cx="2108915" cy="1265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What schedule will work for me and my family?</a:t>
          </a:r>
        </a:p>
      </dsp:txBody>
      <dsp:txXfrm>
        <a:off x="4969515" y="1477906"/>
        <a:ext cx="2108915" cy="1265349"/>
      </dsp:txXfrm>
    </dsp:sp>
    <dsp:sp modelId="{FF0C7609-7520-4752-A42C-335B70B62657}">
      <dsp:nvSpPr>
        <dsp:cNvPr id="0" name=""/>
        <dsp:cNvSpPr/>
      </dsp:nvSpPr>
      <dsp:spPr>
        <a:xfrm>
          <a:off x="2649708" y="2954147"/>
          <a:ext cx="2108915" cy="1265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What are my financial needs/goals?</a:t>
          </a:r>
        </a:p>
      </dsp:txBody>
      <dsp:txXfrm>
        <a:off x="2649708" y="2954147"/>
        <a:ext cx="2108915" cy="12653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736FA8-E658-4673-AA50-1475A4F94D34}">
      <dsp:nvSpPr>
        <dsp:cNvPr id="0" name=""/>
        <dsp:cNvSpPr/>
      </dsp:nvSpPr>
      <dsp:spPr>
        <a:xfrm>
          <a:off x="0" y="3500028"/>
          <a:ext cx="1852083" cy="7657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1720" tIns="192024" rIns="131720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Check out</a:t>
          </a:r>
        </a:p>
      </dsp:txBody>
      <dsp:txXfrm>
        <a:off x="0" y="3500028"/>
        <a:ext cx="1852083" cy="765720"/>
      </dsp:txXfrm>
    </dsp:sp>
    <dsp:sp modelId="{8AB3BA66-9442-43D8-B2B3-09C275530914}">
      <dsp:nvSpPr>
        <dsp:cNvPr id="0" name=""/>
        <dsp:cNvSpPr/>
      </dsp:nvSpPr>
      <dsp:spPr>
        <a:xfrm>
          <a:off x="1852083" y="3500028"/>
          <a:ext cx="5556249" cy="765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707" tIns="177800" rIns="112707" bIns="1778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Check out some of the links at the end of this slide show.</a:t>
          </a:r>
        </a:p>
      </dsp:txBody>
      <dsp:txXfrm>
        <a:off x="1852083" y="3500028"/>
        <a:ext cx="5556249" cy="765720"/>
      </dsp:txXfrm>
    </dsp:sp>
    <dsp:sp modelId="{383938CC-402C-4350-AE71-BEE292E8E6FC}">
      <dsp:nvSpPr>
        <dsp:cNvPr id="0" name=""/>
        <dsp:cNvSpPr/>
      </dsp:nvSpPr>
      <dsp:spPr>
        <a:xfrm rot="10800000">
          <a:off x="0" y="2333835"/>
          <a:ext cx="1852083" cy="117767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1720" tIns="192024" rIns="131720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Be</a:t>
          </a:r>
        </a:p>
      </dsp:txBody>
      <dsp:txXfrm rot="-10800000">
        <a:off x="0" y="2333835"/>
        <a:ext cx="1852083" cy="765490"/>
      </dsp:txXfrm>
    </dsp:sp>
    <dsp:sp modelId="{1466E1D9-AF46-4708-838F-2617F3E2AA4D}">
      <dsp:nvSpPr>
        <dsp:cNvPr id="0" name=""/>
        <dsp:cNvSpPr/>
      </dsp:nvSpPr>
      <dsp:spPr>
        <a:xfrm>
          <a:off x="1852083" y="2333835"/>
          <a:ext cx="5556249" cy="7654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707" tIns="177800" rIns="112707" bIns="1778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Be sure to apply to programs that will align with your career objectives.</a:t>
          </a:r>
        </a:p>
      </dsp:txBody>
      <dsp:txXfrm>
        <a:off x="1852083" y="2333835"/>
        <a:ext cx="5556249" cy="765490"/>
      </dsp:txXfrm>
    </dsp:sp>
    <dsp:sp modelId="{74555EA2-3F19-42F6-A9B8-798BD40203B5}">
      <dsp:nvSpPr>
        <dsp:cNvPr id="0" name=""/>
        <dsp:cNvSpPr/>
      </dsp:nvSpPr>
      <dsp:spPr>
        <a:xfrm rot="10800000">
          <a:off x="0" y="1167643"/>
          <a:ext cx="1852083" cy="117767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1720" tIns="192024" rIns="131720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Go</a:t>
          </a:r>
        </a:p>
      </dsp:txBody>
      <dsp:txXfrm rot="-10800000">
        <a:off x="0" y="1167643"/>
        <a:ext cx="1852083" cy="765490"/>
      </dsp:txXfrm>
    </dsp:sp>
    <dsp:sp modelId="{25BD982C-B7EA-4A44-A30C-C5E8BFD5A1D0}">
      <dsp:nvSpPr>
        <dsp:cNvPr id="0" name=""/>
        <dsp:cNvSpPr/>
      </dsp:nvSpPr>
      <dsp:spPr>
        <a:xfrm>
          <a:off x="1852083" y="1167643"/>
          <a:ext cx="5556249" cy="7654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707" tIns="177800" rIns="112707" bIns="1778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Go on-line to learn about these nursing professions.  </a:t>
          </a:r>
        </a:p>
      </dsp:txBody>
      <dsp:txXfrm>
        <a:off x="1852083" y="1167643"/>
        <a:ext cx="5556249" cy="765490"/>
      </dsp:txXfrm>
    </dsp:sp>
    <dsp:sp modelId="{42FE189C-6CEF-47A1-9DBE-285D7C9E34AE}">
      <dsp:nvSpPr>
        <dsp:cNvPr id="0" name=""/>
        <dsp:cNvSpPr/>
      </dsp:nvSpPr>
      <dsp:spPr>
        <a:xfrm rot="10800000">
          <a:off x="0" y="1450"/>
          <a:ext cx="1852083" cy="117767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1720" tIns="192024" rIns="131720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Talk</a:t>
          </a:r>
        </a:p>
      </dsp:txBody>
      <dsp:txXfrm rot="-10800000">
        <a:off x="0" y="1450"/>
        <a:ext cx="1852083" cy="765490"/>
      </dsp:txXfrm>
    </dsp:sp>
    <dsp:sp modelId="{A0DAAB64-227D-41A5-BBB7-C40444993D4A}">
      <dsp:nvSpPr>
        <dsp:cNvPr id="0" name=""/>
        <dsp:cNvSpPr/>
      </dsp:nvSpPr>
      <dsp:spPr>
        <a:xfrm>
          <a:off x="1852083" y="1450"/>
          <a:ext cx="5556249" cy="7654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707" tIns="177800" rIns="112707" bIns="1778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Talk to nurses – those performing the role you aspire to.</a:t>
          </a:r>
        </a:p>
      </dsp:txBody>
      <dsp:txXfrm>
        <a:off x="1852083" y="1450"/>
        <a:ext cx="5556249" cy="7654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64E163-0D72-43D2-8B27-98D13E83DD1C}">
      <dsp:nvSpPr>
        <dsp:cNvPr id="0" name=""/>
        <dsp:cNvSpPr/>
      </dsp:nvSpPr>
      <dsp:spPr>
        <a:xfrm>
          <a:off x="0" y="478"/>
          <a:ext cx="7408333" cy="111868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3A52AC-BE22-4A81-B06B-8EDF8E0ABF58}">
      <dsp:nvSpPr>
        <dsp:cNvPr id="0" name=""/>
        <dsp:cNvSpPr/>
      </dsp:nvSpPr>
      <dsp:spPr>
        <a:xfrm>
          <a:off x="338403" y="252182"/>
          <a:ext cx="615278" cy="6152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EAC802-CEC2-4F68-9E73-5F75553BC115}">
      <dsp:nvSpPr>
        <dsp:cNvPr id="0" name=""/>
        <dsp:cNvSpPr/>
      </dsp:nvSpPr>
      <dsp:spPr>
        <a:xfrm>
          <a:off x="1292084" y="478"/>
          <a:ext cx="6116248" cy="111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394" tIns="118394" rIns="118394" bIns="118394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Talk to faculty at your nursing school, alumni, and colleagues  </a:t>
          </a:r>
        </a:p>
      </dsp:txBody>
      <dsp:txXfrm>
        <a:off x="1292084" y="478"/>
        <a:ext cx="6116248" cy="1118687"/>
      </dsp:txXfrm>
    </dsp:sp>
    <dsp:sp modelId="{F7856E4F-8983-4EAA-B4E5-5E819B59A96B}">
      <dsp:nvSpPr>
        <dsp:cNvPr id="0" name=""/>
        <dsp:cNvSpPr/>
      </dsp:nvSpPr>
      <dsp:spPr>
        <a:xfrm>
          <a:off x="0" y="1398837"/>
          <a:ext cx="7408333" cy="111868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A98CD9-13E4-4984-930B-C10547E76054}">
      <dsp:nvSpPr>
        <dsp:cNvPr id="0" name=""/>
        <dsp:cNvSpPr/>
      </dsp:nvSpPr>
      <dsp:spPr>
        <a:xfrm>
          <a:off x="338403" y="1650542"/>
          <a:ext cx="615278" cy="6152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CACFB-D265-4985-8F71-89BA87CD7E42}">
      <dsp:nvSpPr>
        <dsp:cNvPr id="0" name=""/>
        <dsp:cNvSpPr/>
      </dsp:nvSpPr>
      <dsp:spPr>
        <a:xfrm>
          <a:off x="1292084" y="1398837"/>
          <a:ext cx="6116248" cy="111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394" tIns="118394" rIns="118394" bIns="118394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Attend an Information Session or On-line Chat to ask questions about the programs that interest you </a:t>
          </a:r>
        </a:p>
      </dsp:txBody>
      <dsp:txXfrm>
        <a:off x="1292084" y="1398837"/>
        <a:ext cx="6116248" cy="1118687"/>
      </dsp:txXfrm>
    </dsp:sp>
    <dsp:sp modelId="{E82CF4A6-AAA2-4833-BDA3-0D8B00A2796B}">
      <dsp:nvSpPr>
        <dsp:cNvPr id="0" name=""/>
        <dsp:cNvSpPr/>
      </dsp:nvSpPr>
      <dsp:spPr>
        <a:xfrm>
          <a:off x="0" y="2797197"/>
          <a:ext cx="7408333" cy="111868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ABC65-0B32-4BF4-AA32-9FD08AC12790}">
      <dsp:nvSpPr>
        <dsp:cNvPr id="0" name=""/>
        <dsp:cNvSpPr/>
      </dsp:nvSpPr>
      <dsp:spPr>
        <a:xfrm>
          <a:off x="338403" y="3048901"/>
          <a:ext cx="615278" cy="61527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891FFF-5ED5-4F1E-ABF3-CBCE51FE9E79}">
      <dsp:nvSpPr>
        <dsp:cNvPr id="0" name=""/>
        <dsp:cNvSpPr/>
      </dsp:nvSpPr>
      <dsp:spPr>
        <a:xfrm>
          <a:off x="1292084" y="2797197"/>
          <a:ext cx="6116248" cy="111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394" tIns="118394" rIns="118394" bIns="118394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Contact the Graduate Nursing School Office of Admissions </a:t>
          </a:r>
        </a:p>
      </dsp:txBody>
      <dsp:txXfrm>
        <a:off x="1292084" y="2797197"/>
        <a:ext cx="6116248" cy="11186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57F9F-AB79-42D6-A509-E4A4E309D4AC}">
      <dsp:nvSpPr>
        <dsp:cNvPr id="0" name=""/>
        <dsp:cNvSpPr/>
      </dsp:nvSpPr>
      <dsp:spPr>
        <a:xfrm>
          <a:off x="0" y="560738"/>
          <a:ext cx="7408333" cy="10352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BE1FC-6A8D-40B3-B411-51EFDF5B3246}">
      <dsp:nvSpPr>
        <dsp:cNvPr id="0" name=""/>
        <dsp:cNvSpPr/>
      </dsp:nvSpPr>
      <dsp:spPr>
        <a:xfrm>
          <a:off x="313150" y="793660"/>
          <a:ext cx="569364" cy="5693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F7C5CA-32B4-49F0-A458-14336A0E39FA}">
      <dsp:nvSpPr>
        <dsp:cNvPr id="0" name=""/>
        <dsp:cNvSpPr/>
      </dsp:nvSpPr>
      <dsp:spPr>
        <a:xfrm>
          <a:off x="1195666" y="560738"/>
          <a:ext cx="6212666" cy="1035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60" tIns="109560" rIns="109560" bIns="1095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If you were not accepted, see if you can determine the reasons.  Sometimes, the graduate admissions officer can give you some idea.</a:t>
          </a:r>
        </a:p>
      </dsp:txBody>
      <dsp:txXfrm>
        <a:off x="1195666" y="560738"/>
        <a:ext cx="6212666" cy="1035208"/>
      </dsp:txXfrm>
    </dsp:sp>
    <dsp:sp modelId="{72ABCE09-8227-4F40-ADCD-D1EE621F5089}">
      <dsp:nvSpPr>
        <dsp:cNvPr id="0" name=""/>
        <dsp:cNvSpPr/>
      </dsp:nvSpPr>
      <dsp:spPr>
        <a:xfrm>
          <a:off x="0" y="1854749"/>
          <a:ext cx="7408333" cy="103520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60EBE6-0A24-409A-AC65-95A61CD25EC8}">
      <dsp:nvSpPr>
        <dsp:cNvPr id="0" name=""/>
        <dsp:cNvSpPr/>
      </dsp:nvSpPr>
      <dsp:spPr>
        <a:xfrm>
          <a:off x="313150" y="2087671"/>
          <a:ext cx="569364" cy="5693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7768D-63EB-42BD-BF73-2F3339F5258D}">
      <dsp:nvSpPr>
        <dsp:cNvPr id="0" name=""/>
        <dsp:cNvSpPr/>
      </dsp:nvSpPr>
      <dsp:spPr>
        <a:xfrm>
          <a:off x="1195666" y="1854749"/>
          <a:ext cx="6212666" cy="1035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60" tIns="109560" rIns="109560" bIns="1095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Continue to explore options and apply with other programs. </a:t>
          </a:r>
        </a:p>
      </dsp:txBody>
      <dsp:txXfrm>
        <a:off x="1195666" y="1854749"/>
        <a:ext cx="6212666" cy="10352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D4FBF36-48EB-4744-BDEF-4379E34B244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891F93-D95E-4FC2-A553-D3C21749B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85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43336-253D-4B4F-B02E-7F05377E7BF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FC9FC-9C0F-44B2-B322-8DD305034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62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0FC9FC-9C0F-44B2-B322-8DD305034A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40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3492C-8931-47AF-A13C-0BF4D43FDD1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0977-C5D2-419D-99E2-55A03294B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3492C-8931-47AF-A13C-0BF4D43FDD1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0977-C5D2-419D-99E2-55A03294B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3492C-8931-47AF-A13C-0BF4D43FDD1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0977-C5D2-419D-99E2-55A03294B2C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3492C-8931-47AF-A13C-0BF4D43FDD1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0977-C5D2-419D-99E2-55A03294B2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3492C-8931-47AF-A13C-0BF4D43FDD1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0977-C5D2-419D-99E2-55A03294B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3492C-8931-47AF-A13C-0BF4D43FDD1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0977-C5D2-419D-99E2-55A03294B2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3492C-8931-47AF-A13C-0BF4D43FDD1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0977-C5D2-419D-99E2-55A03294B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3492C-8931-47AF-A13C-0BF4D43FDD1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0977-C5D2-419D-99E2-55A03294B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3492C-8931-47AF-A13C-0BF4D43FDD1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0977-C5D2-419D-99E2-55A03294B2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3492C-8931-47AF-A13C-0BF4D43FDD1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0977-C5D2-419D-99E2-55A03294B2C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3492C-8931-47AF-A13C-0BF4D43FDD1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0977-C5D2-419D-99E2-55A03294B2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D3492C-8931-47AF-A13C-0BF4D43FDD1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8FB0977-C5D2-419D-99E2-55A03294B2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chea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www.ets.org/gre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n.org/" TargetMode="External"/><Relationship Id="rId2" Type="http://schemas.openxmlformats.org/officeDocument/2006/relationships/hyperlink" Target="http://www.aanp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vcnp.net/" TargetMode="External"/><Relationship Id="rId4" Type="http://schemas.openxmlformats.org/officeDocument/2006/relationships/hyperlink" Target="http://www.bls.gov/ooh/healthcare/nurse-anesthetists-nurse-midwives-and-nurse-practitioners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ursing.virginia.edu/academics/msn/" TargetMode="External"/><Relationship Id="rId2" Type="http://schemas.openxmlformats.org/officeDocument/2006/relationships/hyperlink" Target="https://nursing.vcu.ed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nursing.gwu.edu/master-science-nursing" TargetMode="External"/><Relationship Id="rId5" Type="http://schemas.openxmlformats.org/officeDocument/2006/relationships/hyperlink" Target="https://masononline.gmu.edu/programs/nursing-nurse-educator-concentration-msn/" TargetMode="External"/><Relationship Id="rId4" Type="http://schemas.openxmlformats.org/officeDocument/2006/relationships/hyperlink" Target="https://catalog.gmu.edu/colleges-schools/health-human-services/nursing/nursing-dnp/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radschools.com/" TargetMode="External"/><Relationship Id="rId3" Type="http://schemas.openxmlformats.org/officeDocument/2006/relationships/hyperlink" Target="https://www.liberty.edu/online/nursing/" TargetMode="External"/><Relationship Id="rId7" Type="http://schemas.openxmlformats.org/officeDocument/2006/relationships/hyperlink" Target="https://nursing.georgetown.edu/prospective-students/" TargetMode="External"/><Relationship Id="rId2" Type="http://schemas.openxmlformats.org/officeDocument/2006/relationships/hyperlink" Target="https://www.nursing.emory.ed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radford.edu/content/wchs/home/nursing/programs/dnp.html" TargetMode="External"/><Relationship Id="rId5" Type="http://schemas.openxmlformats.org/officeDocument/2006/relationships/hyperlink" Target="https://www.nursing.jmu.edu/msn/index.html" TargetMode="External"/><Relationship Id="rId4" Type="http://schemas.openxmlformats.org/officeDocument/2006/relationships/hyperlink" Target="https://www.odu.edu/nursing/graduate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 anchor="ctr">
            <a:normAutofit/>
          </a:bodyPr>
          <a:lstStyle/>
          <a:p>
            <a:r>
              <a:rPr lang="en-US" dirty="0"/>
              <a:t>Graduate School</a:t>
            </a:r>
          </a:p>
        </p:txBody>
      </p:sp>
      <p:sp>
        <p:nvSpPr>
          <p:cNvPr id="3" name="Subtitle 2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       </a:t>
            </a:r>
            <a:r>
              <a:rPr lang="en-US" sz="3200" b="1" dirty="0"/>
              <a:t>Your Next Step...</a:t>
            </a:r>
          </a:p>
          <a:p>
            <a:endParaRPr lang="en-US" b="1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/>
              <a:t>Allison Peterson, MS Ed.</a:t>
            </a:r>
          </a:p>
          <a:p>
            <a:pPr marL="0" indent="0">
              <a:buNone/>
            </a:pPr>
            <a:r>
              <a:rPr lang="en-US" sz="1400" b="1" dirty="0"/>
              <a:t>Manager, Career Services </a:t>
            </a:r>
          </a:p>
          <a:p>
            <a:pPr marL="0" indent="0">
              <a:buNone/>
            </a:pPr>
            <a:r>
              <a:rPr lang="en-US" sz="1400" b="1" dirty="0"/>
              <a:t>Bon Secours Memorial College of Nursing</a:t>
            </a:r>
          </a:p>
        </p:txBody>
      </p:sp>
      <p:pic>
        <p:nvPicPr>
          <p:cNvPr id="1026" name="Picture 2" descr="What Do Nurses Do? | Brookline College">
            <a:extLst>
              <a:ext uri="{FF2B5EF4-FFF2-40B4-BE49-F238E27FC236}">
                <a16:creationId xmlns:a16="http://schemas.microsoft.com/office/drawing/2014/main" id="{19993625-CDC4-48BB-B38D-695593E1F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4600"/>
            <a:ext cx="4001542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55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76400"/>
            <a:ext cx="7408333" cy="44958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Is the </a:t>
            </a:r>
            <a:r>
              <a:rPr lang="en-US" b="1" u="sng" dirty="0"/>
              <a:t>college</a:t>
            </a:r>
            <a:r>
              <a:rPr lang="en-US" dirty="0"/>
              <a:t> you are considering accredited by a national or regional accrediting agency under the Council for Higher Education Accreditation (</a:t>
            </a:r>
            <a:r>
              <a:rPr lang="en-US" dirty="0">
                <a:hlinkClick r:id="rId2"/>
              </a:rPr>
              <a:t>www.chea.org</a:t>
            </a:r>
            <a:r>
              <a:rPr lang="en-US" dirty="0"/>
              <a:t>)?</a:t>
            </a:r>
          </a:p>
          <a:p>
            <a:r>
              <a:rPr lang="en-US" dirty="0"/>
              <a:t>Is the </a:t>
            </a:r>
            <a:r>
              <a:rPr lang="en-US" b="1" u="sng" dirty="0"/>
              <a:t>nursing program </a:t>
            </a:r>
            <a:r>
              <a:rPr lang="en-US" dirty="0"/>
              <a:t>recognized by the Commission on Collegiate Nursing Education?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Accreditation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33900"/>
            <a:ext cx="24574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75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success rate of graduates on the licensing exam for the program you are exploring? (Example: what % of graduates successfully pass the NP licensure exam?)</a:t>
            </a:r>
          </a:p>
          <a:p>
            <a:endParaRPr lang="en-US" dirty="0"/>
          </a:p>
          <a:p>
            <a:r>
              <a:rPr lang="en-US" dirty="0"/>
              <a:t>Reputable, established institutions are proud of their accreditation and success rates. This information is often prominently featured on their web site.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Success Rates &amp; Costs</a:t>
            </a:r>
          </a:p>
        </p:txBody>
      </p:sp>
    </p:spTree>
    <p:extLst>
      <p:ext uri="{BB962C8B-B14F-4D97-AF65-F5344CB8AC3E}">
        <p14:creationId xmlns:p14="http://schemas.microsoft.com/office/powerpoint/2010/main" val="121379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Once you’ve narrowed down the colleges you plan to apply to that offer the degree you seek, there are a number of time-sensitive steps to complete…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Narrowing Down Your Choices</a:t>
            </a:r>
          </a:p>
        </p:txBody>
      </p:sp>
    </p:spTree>
    <p:extLst>
      <p:ext uri="{BB962C8B-B14F-4D97-AF65-F5344CB8AC3E}">
        <p14:creationId xmlns:p14="http://schemas.microsoft.com/office/powerpoint/2010/main" val="698873231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is the application due? </a:t>
            </a:r>
          </a:p>
          <a:p>
            <a:endParaRPr lang="en-US" dirty="0"/>
          </a:p>
          <a:p>
            <a:r>
              <a:rPr lang="en-US" dirty="0"/>
              <a:t>How about a personal statement? Many college career centers serve alumni by proofreading resumes and personal statements/essays. (I will do this for you!)</a:t>
            </a:r>
          </a:p>
          <a:p>
            <a:endParaRPr lang="en-US" dirty="0"/>
          </a:p>
          <a:p>
            <a:r>
              <a:rPr lang="en-US" dirty="0"/>
              <a:t>Request official transcripts from undergraduate programs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283804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prospective references and update them about your plans. </a:t>
            </a:r>
          </a:p>
          <a:p>
            <a:r>
              <a:rPr lang="en-US" dirty="0"/>
              <a:t>Ask if they would be willing to provide a reference for you. </a:t>
            </a:r>
          </a:p>
          <a:p>
            <a:r>
              <a:rPr lang="en-US" dirty="0"/>
              <a:t>Provide references plenty of time (3-4 weeks) and give them clear directions about where to mail / email the reference. (Some colleges send references out electronically directly to the person you indicate).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471285050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Is the GRE (Graduate Record Exam) required? If so, begin studying and schedule the test. </a:t>
            </a:r>
          </a:p>
          <a:p>
            <a:r>
              <a:rPr lang="en-US" dirty="0"/>
              <a:t>GRE  Exam: </a:t>
            </a:r>
            <a:r>
              <a:rPr lang="en-US" dirty="0">
                <a:hlinkClick r:id="rId2"/>
              </a:rPr>
              <a:t>https://www.ets.org/gre.html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Need to Take the GRE?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724400"/>
            <a:ext cx="2514600" cy="1612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594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057400"/>
            <a:ext cx="7408333" cy="3450696"/>
          </a:xfrm>
        </p:spPr>
        <p:txBody>
          <a:bodyPr/>
          <a:lstStyle/>
          <a:p>
            <a:r>
              <a:rPr lang="en-US" dirty="0"/>
              <a:t>Follow up with your top choice programs to stay on track of admission deadlines.</a:t>
            </a:r>
          </a:p>
          <a:p>
            <a:r>
              <a:rPr lang="en-US" dirty="0"/>
              <a:t>Ask which of your documents are still needed.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9" y="3581400"/>
            <a:ext cx="4007787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49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286000"/>
            <a:ext cx="7408333" cy="345069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If you are accepted to a graduate program, respond by the deadline. </a:t>
            </a:r>
          </a:p>
          <a:p>
            <a:endParaRPr lang="en-US" dirty="0"/>
          </a:p>
          <a:p>
            <a:r>
              <a:rPr lang="en-US" dirty="0"/>
              <a:t>Write "thank you" notes to your references. </a:t>
            </a:r>
          </a:p>
          <a:p>
            <a:endParaRPr lang="en-US" dirty="0"/>
          </a:p>
          <a:p>
            <a:r>
              <a:rPr lang="en-US" dirty="0"/>
              <a:t>If you are declining an offer of acceptance, contact the Graduate Admissions Office to thank them.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Decisions…..</a:t>
            </a:r>
          </a:p>
        </p:txBody>
      </p:sp>
    </p:spTree>
    <p:extLst>
      <p:ext uri="{BB962C8B-B14F-4D97-AF65-F5344CB8AC3E}">
        <p14:creationId xmlns:p14="http://schemas.microsoft.com/office/powerpoint/2010/main" val="68115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 anchor="ctr">
            <a:normAutofit/>
          </a:bodyPr>
          <a:lstStyle/>
          <a:p>
            <a:r>
              <a:rPr lang="en-US" dirty="0"/>
              <a:t>Persisting …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BF843201-7A7B-43F2-B75C-430E567347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938016"/>
              </p:ext>
            </p:extLst>
          </p:nvPr>
        </p:nvGraphicFramePr>
        <p:xfrm>
          <a:off x="872067" y="2675467"/>
          <a:ext cx="7408333" cy="3450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654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446" y="1524000"/>
            <a:ext cx="6096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Learn More about 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b="1" dirty="0">
                <a:solidFill>
                  <a:srgbClr val="0070C0"/>
                </a:solidFill>
              </a:rPr>
              <a:t>Advance Practice Nursing Careers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American Association of Nurse Practitioners   </a:t>
            </a:r>
            <a:r>
              <a:rPr lang="en-US" u="sng" dirty="0">
                <a:hlinkClick r:id="rId2"/>
              </a:rPr>
              <a:t>www.aanp.org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National League for Nursing— </a:t>
            </a:r>
            <a:r>
              <a:rPr lang="en-US" u="sng" dirty="0">
                <a:hlinkClick r:id="rId3"/>
              </a:rPr>
              <a:t>www.nln.org</a:t>
            </a:r>
            <a:r>
              <a:rPr lang="en-US" dirty="0"/>
              <a:t>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The federal government’s Occupational Outlook Handbook </a:t>
            </a:r>
          </a:p>
          <a:p>
            <a:r>
              <a:rPr lang="en-US" u="sng" dirty="0">
                <a:hlinkClick r:id="rId4"/>
              </a:rPr>
              <a:t>http://www.bls.gov/ooh/healthcare/nurse-anesthetists-nurse-midwives-and-nurse-practitioners.htm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The Virginia Council of Nurse Practitioners  </a:t>
            </a:r>
            <a:r>
              <a:rPr lang="en-US" u="sng" dirty="0">
                <a:hlinkClick r:id="rId5"/>
              </a:rPr>
              <a:t>http://www.vcnp.net/</a:t>
            </a:r>
            <a:r>
              <a:rPr lang="en-US" dirty="0"/>
              <a:t> 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9684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 anchor="ctr">
            <a:normAutofit/>
          </a:bodyPr>
          <a:lstStyle/>
          <a:p>
            <a:r>
              <a:rPr lang="en-US" dirty="0"/>
              <a:t>Thinking about your education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7F4C8325-F4BC-8DF0-5EA9-5284654B81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812110"/>
              </p:ext>
            </p:extLst>
          </p:nvPr>
        </p:nvGraphicFramePr>
        <p:xfrm>
          <a:off x="872067" y="2675467"/>
          <a:ext cx="7408333" cy="3450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136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228600"/>
            <a:ext cx="71628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r>
              <a:rPr lang="en-US" sz="2000" b="1" dirty="0">
                <a:solidFill>
                  <a:srgbClr val="0070C0"/>
                </a:solidFill>
              </a:rPr>
              <a:t>A Sample of Graduate Nursing Programs</a:t>
            </a:r>
          </a:p>
          <a:p>
            <a:endParaRPr lang="en-US" b="1" dirty="0"/>
          </a:p>
          <a:p>
            <a:r>
              <a:rPr lang="en-US" b="1" dirty="0"/>
              <a:t>Virginia Commonwealth University: </a:t>
            </a:r>
            <a:endParaRPr lang="en-US" dirty="0"/>
          </a:p>
          <a:p>
            <a:r>
              <a:rPr lang="en-US" b="1" dirty="0">
                <a:hlinkClick r:id="rId2"/>
              </a:rPr>
              <a:t>https://nursing.vcu.edu/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University of Virginia</a:t>
            </a:r>
            <a:r>
              <a:rPr lang="en-US" dirty="0"/>
              <a:t>: </a:t>
            </a:r>
          </a:p>
          <a:p>
            <a:r>
              <a:rPr lang="en-US" dirty="0">
                <a:hlinkClick r:id="rId3"/>
              </a:rPr>
              <a:t>https://www.nursing.virginia.edu/academics/msn/</a:t>
            </a:r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George Mason University: DNP</a:t>
            </a:r>
          </a:p>
          <a:p>
            <a:r>
              <a:rPr lang="en-US" b="1" dirty="0">
                <a:hlinkClick r:id="rId4"/>
              </a:rPr>
              <a:t>https://catalog.gmu.edu/colleges-schools/health-human-services/nursing/nursing-dnp/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George Mason University Online Nurse Educator MSN:</a:t>
            </a:r>
          </a:p>
          <a:p>
            <a:r>
              <a:rPr lang="en-US" b="1" dirty="0">
                <a:hlinkClick r:id="rId5"/>
              </a:rPr>
              <a:t>https://masononline.gmu.edu/programs/nursing-nurse-educator-concentration-msn/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George Washington University: </a:t>
            </a:r>
            <a:r>
              <a:rPr lang="en-US" b="1" dirty="0">
                <a:hlinkClick r:id="rId6"/>
              </a:rPr>
              <a:t>https://nursing.gwu.edu/master-science-nursing</a:t>
            </a:r>
            <a:endParaRPr lang="en-US" b="1" dirty="0"/>
          </a:p>
          <a:p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8919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8554" y="1066800"/>
            <a:ext cx="7543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Emory University: </a:t>
            </a:r>
            <a:r>
              <a:rPr lang="en-US" b="1" dirty="0">
                <a:hlinkClick r:id="rId2"/>
              </a:rPr>
              <a:t>https://www.nursing.emory.edu/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Liberty University Online: </a:t>
            </a:r>
          </a:p>
          <a:p>
            <a:r>
              <a:rPr lang="en-US" b="1" dirty="0">
                <a:hlinkClick r:id="rId3"/>
              </a:rPr>
              <a:t>https://www.liberty.edu/online/nursing/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Old Dominion University</a:t>
            </a:r>
            <a:r>
              <a:rPr lang="en-US" dirty="0"/>
              <a:t>:</a:t>
            </a:r>
          </a:p>
          <a:p>
            <a:r>
              <a:rPr lang="en-US" b="1" dirty="0">
                <a:hlinkClick r:id="rId4"/>
              </a:rPr>
              <a:t>https://www.odu.edu/nursing/graduate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James Madison University –</a:t>
            </a:r>
          </a:p>
          <a:p>
            <a:r>
              <a:rPr lang="en-US" dirty="0">
                <a:hlinkClick r:id="rId5"/>
              </a:rPr>
              <a:t>https://www.nursing.jmu.edu/msn/index.html</a:t>
            </a:r>
            <a:endParaRPr lang="en-US" dirty="0"/>
          </a:p>
          <a:p>
            <a:endParaRPr lang="en-US" u="sng" dirty="0"/>
          </a:p>
          <a:p>
            <a:r>
              <a:rPr lang="en-US" b="1" dirty="0"/>
              <a:t>Radford University: </a:t>
            </a:r>
            <a:r>
              <a:rPr lang="en-US" dirty="0"/>
              <a:t>Doctor of Nursing Practice </a:t>
            </a:r>
            <a:r>
              <a:rPr lang="en-US" u="sng" dirty="0">
                <a:hlinkClick r:id="rId6"/>
              </a:rPr>
              <a:t>http://www.radford.edu/content/wchs/home/nursing/programs/dnp.html</a:t>
            </a:r>
            <a:endParaRPr lang="en-US" dirty="0"/>
          </a:p>
          <a:p>
            <a:endParaRPr lang="en-US" u="sng" dirty="0"/>
          </a:p>
          <a:p>
            <a:r>
              <a:rPr lang="en-US" b="1" dirty="0"/>
              <a:t>Georgetown University: </a:t>
            </a:r>
            <a:r>
              <a:rPr lang="en-US" b="1" dirty="0">
                <a:hlinkClick r:id="rId7"/>
              </a:rPr>
              <a:t>https://nursing.georgetown.edu/prospective-students/</a:t>
            </a:r>
            <a:endParaRPr lang="en-US" b="1" dirty="0"/>
          </a:p>
          <a:p>
            <a:endParaRPr lang="en-US" u="sng" dirty="0"/>
          </a:p>
          <a:p>
            <a:endParaRPr lang="en-US" dirty="0"/>
          </a:p>
          <a:p>
            <a:r>
              <a:rPr lang="en-US" b="1" i="1" dirty="0"/>
              <a:t> To conduct a national search of graduate programs, visit  </a:t>
            </a:r>
            <a:r>
              <a:rPr lang="en-US" b="1" i="1" u="sng" dirty="0">
                <a:hlinkClick r:id="rId8"/>
              </a:rPr>
              <a:t>www.gradschools.com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2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C35B3E5A-9357-4883-894E-222EF31EC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dirty="0"/>
              <a:t>Contact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A9BDA-50D1-4015-8526-9252B0AFD70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>
            <a:normAutofit/>
          </a:bodyPr>
          <a:lstStyle/>
          <a:p>
            <a:r>
              <a:rPr lang="en-US" sz="2200" dirty="0"/>
              <a:t>Contact me if you’d like help, especially in writing your personal statement!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Allison_Peterson</a:t>
            </a:r>
            <a:r>
              <a:rPr lang="en-US" sz="2200" dirty="0"/>
              <a:t> @ bshsi.org</a:t>
            </a:r>
          </a:p>
          <a:p>
            <a:endParaRPr lang="en-US" sz="2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5228BF-87B5-402D-B3D8-520DA97462E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8" r="2" b="37790"/>
          <a:stretch/>
        </p:blipFill>
        <p:spPr>
          <a:xfrm>
            <a:off x="5138556" y="3124200"/>
            <a:ext cx="3328788" cy="3002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571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2D34EC-D570-4B9B-B658-6F9FF95C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Goals…</a:t>
            </a:r>
          </a:p>
        </p:txBody>
      </p:sp>
      <p:pic>
        <p:nvPicPr>
          <p:cNvPr id="3074" name="Picture 2" descr="Nursing Careers - CCHCS">
            <a:extLst>
              <a:ext uri="{FF2B5EF4-FFF2-40B4-BE49-F238E27FC236}">
                <a16:creationId xmlns:a16="http://schemas.microsoft.com/office/drawing/2014/main" id="{85252BF4-4B20-4ADB-9661-3BBA175B257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648200"/>
            <a:ext cx="8660021" cy="180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1DD8A5-005B-4A9E-9AE5-84998DB56C13}"/>
              </a:ext>
            </a:extLst>
          </p:cNvPr>
          <p:cNvSpPr txBox="1"/>
          <p:nvPr/>
        </p:nvSpPr>
        <p:spPr>
          <a:xfrm>
            <a:off x="571500" y="2216767"/>
            <a:ext cx="8001000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What can I do with an advanced degree that I cannot accomplish without it? </a:t>
            </a:r>
          </a:p>
          <a:p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What type of job do I hope to have after completing the program?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17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 anchor="ctr">
            <a:normAutofit/>
          </a:bodyPr>
          <a:lstStyle/>
          <a:p>
            <a:r>
              <a:rPr lang="en-US" dirty="0"/>
              <a:t>Research</a:t>
            </a:r>
          </a:p>
        </p:txBody>
      </p:sp>
      <p:graphicFrame>
        <p:nvGraphicFramePr>
          <p:cNvPr id="7" name="Content Placeholder 1">
            <a:extLst>
              <a:ext uri="{FF2B5EF4-FFF2-40B4-BE49-F238E27FC236}">
                <a16:creationId xmlns:a16="http://schemas.microsoft.com/office/drawing/2014/main" id="{8D9EA496-48C6-4415-8001-4215DCEEC8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499620"/>
              </p:ext>
            </p:extLst>
          </p:nvPr>
        </p:nvGraphicFramePr>
        <p:xfrm>
          <a:off x="872067" y="1905000"/>
          <a:ext cx="7408333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218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 anchor="ctr">
            <a:normAutofit/>
          </a:bodyPr>
          <a:lstStyle/>
          <a:p>
            <a:r>
              <a:rPr lang="en-US" dirty="0"/>
              <a:t>Finding Answers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E8591B99-F6EE-4E5D-BD69-3D0E8E623A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046775"/>
              </p:ext>
            </p:extLst>
          </p:nvPr>
        </p:nvGraphicFramePr>
        <p:xfrm>
          <a:off x="872067" y="2133600"/>
          <a:ext cx="7408333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6837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en-US" sz="1100" dirty="0"/>
            </a:br>
            <a:r>
              <a:rPr lang="en-US" sz="1100" dirty="0"/>
              <a:t> </a:t>
            </a:r>
            <a:br>
              <a:rPr lang="en-US" sz="1100" dirty="0"/>
            </a:br>
            <a:br>
              <a:rPr lang="en-US" sz="1100" dirty="0"/>
            </a:br>
            <a:br>
              <a:rPr lang="en-US" sz="1100" dirty="0"/>
            </a:br>
            <a:r>
              <a:rPr lang="en-US" sz="3200" dirty="0"/>
              <a:t>Finding Answers</a:t>
            </a: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9EC25E6-D418-45FB-BC1B-D23ABA8C35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375532"/>
              </p:ext>
            </p:extLst>
          </p:nvPr>
        </p:nvGraphicFramePr>
        <p:xfrm>
          <a:off x="872067" y="2209800"/>
          <a:ext cx="7408333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775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 anchor="ctr">
            <a:normAutofit/>
          </a:bodyPr>
          <a:lstStyle/>
          <a:p>
            <a:r>
              <a:rPr lang="en-US" dirty="0"/>
              <a:t>Course Delivery </a:t>
            </a:r>
          </a:p>
        </p:txBody>
      </p:sp>
      <p:pic>
        <p:nvPicPr>
          <p:cNvPr id="1026" name="Picture 2" descr="C:\Users\aepeters\Pictures\Students stud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760"/>
          <a:stretch/>
        </p:blipFill>
        <p:spPr bwMode="auto">
          <a:xfrm>
            <a:off x="676655" y="2679192"/>
            <a:ext cx="3822192" cy="344728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Consider how the nursing program is offered: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on-line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on campus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 a hybrid (blended) format 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marL="301943" lvl="1" indent="0">
              <a:lnSpc>
                <a:spcPct val="90000"/>
              </a:lnSpc>
              <a:buNone/>
            </a:pPr>
            <a:endParaRPr lang="en-US" sz="2000" dirty="0"/>
          </a:p>
          <a:p>
            <a:pPr marL="301943" lvl="1" indent="0">
              <a:lnSpc>
                <a:spcPct val="90000"/>
              </a:lnSpc>
              <a:buNone/>
            </a:pPr>
            <a:r>
              <a:rPr lang="en-US" sz="2000" dirty="0"/>
              <a:t>Will that work for you and your family? 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704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408333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Consider: </a:t>
            </a:r>
          </a:p>
          <a:p>
            <a:pPr lvl="1"/>
            <a:r>
              <a:rPr lang="en-US" dirty="0"/>
              <a:t>Tuition</a:t>
            </a:r>
          </a:p>
          <a:p>
            <a:pPr lvl="1"/>
            <a:r>
              <a:rPr lang="en-US" dirty="0"/>
              <a:t> Federal Financial aid</a:t>
            </a:r>
          </a:p>
          <a:p>
            <a:pPr lvl="1"/>
            <a:r>
              <a:rPr lang="en-US" dirty="0"/>
              <a:t> Your employer's tuition assistance program</a:t>
            </a:r>
          </a:p>
          <a:p>
            <a:pPr lvl="1"/>
            <a:r>
              <a:rPr lang="en-US" dirty="0"/>
              <a:t> Loans &amp; employer-sponsored loan repayment plans</a:t>
            </a:r>
          </a:p>
          <a:p>
            <a:pPr lvl="1"/>
            <a:r>
              <a:rPr lang="en-US" dirty="0"/>
              <a:t> Scholarships (the financial aid office at the colleges you are exploring can help)</a:t>
            </a:r>
          </a:p>
          <a:p>
            <a:pPr lvl="1"/>
            <a:r>
              <a:rPr lang="en-US" dirty="0"/>
              <a:t>Can you continue to work full or part-time? </a:t>
            </a:r>
          </a:p>
          <a:p>
            <a:pPr lvl="1"/>
            <a:r>
              <a:rPr lang="en-US" dirty="0"/>
              <a:t>Transportation/housing if travel is required to attend</a:t>
            </a:r>
          </a:p>
          <a:p>
            <a:pPr lvl="1"/>
            <a:r>
              <a:rPr lang="en-US" dirty="0"/>
              <a:t>Childcare - if travel required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</a:t>
            </a:r>
          </a:p>
        </p:txBody>
      </p:sp>
    </p:spTree>
    <p:extLst>
      <p:ext uri="{BB962C8B-B14F-4D97-AF65-F5344CB8AC3E}">
        <p14:creationId xmlns:p14="http://schemas.microsoft.com/office/powerpoint/2010/main" val="249607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Will your current job meet the clinical requirements of the degree?</a:t>
            </a:r>
          </a:p>
          <a:p>
            <a:r>
              <a:rPr lang="en-US" dirty="0"/>
              <a:t>If not, will the program arrange the clinical site or are </a:t>
            </a:r>
            <a:r>
              <a:rPr lang="en-US" u="sng" dirty="0"/>
              <a:t>you </a:t>
            </a:r>
            <a:r>
              <a:rPr lang="en-US" dirty="0"/>
              <a:t>responsible for doing so? (This can be difficult to do. We advise you to understand this thoroughly before enrolling.)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Components </a:t>
            </a:r>
          </a:p>
        </p:txBody>
      </p:sp>
      <p:pic>
        <p:nvPicPr>
          <p:cNvPr id="4" name="Picture 2" descr="C:\Users\aepeters\Pictures\Compassionate nur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399"/>
            <a:ext cx="2971800" cy="2107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82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558</TotalTime>
  <Words>1079</Words>
  <Application>Microsoft Office PowerPoint</Application>
  <PresentationFormat>On-screen Show (4:3)</PresentationFormat>
  <Paragraphs>157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Candara</vt:lpstr>
      <vt:lpstr>Symbol</vt:lpstr>
      <vt:lpstr>Waveform</vt:lpstr>
      <vt:lpstr>Graduate School</vt:lpstr>
      <vt:lpstr>Thinking about your education</vt:lpstr>
      <vt:lpstr>Goals…</vt:lpstr>
      <vt:lpstr>Research</vt:lpstr>
      <vt:lpstr>Finding Answers</vt:lpstr>
      <vt:lpstr>     Finding Answers   </vt:lpstr>
      <vt:lpstr>Course Delivery </vt:lpstr>
      <vt:lpstr>Costs</vt:lpstr>
      <vt:lpstr>Clinical Components </vt:lpstr>
      <vt:lpstr>Accreditation</vt:lpstr>
      <vt:lpstr>Success Rates &amp; Costs</vt:lpstr>
      <vt:lpstr>Narrowing Down Your Choices</vt:lpstr>
      <vt:lpstr>Admission Requirements</vt:lpstr>
      <vt:lpstr>Admission Requirements</vt:lpstr>
      <vt:lpstr>Do You Need to Take the GRE?</vt:lpstr>
      <vt:lpstr>Follow Up </vt:lpstr>
      <vt:lpstr>Decisions…..</vt:lpstr>
      <vt:lpstr>Persisting …</vt:lpstr>
      <vt:lpstr>PowerPoint Presentation</vt:lpstr>
      <vt:lpstr>PowerPoint Presentation</vt:lpstr>
      <vt:lpstr>PowerPoint Presentation</vt:lpstr>
      <vt:lpstr>Contact me</vt:lpstr>
    </vt:vector>
  </TitlesOfParts>
  <Company>Bon Secours Health System,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School</dc:title>
  <dc:creator>Peterson, Allison E.</dc:creator>
  <cp:lastModifiedBy>Peterson, Allison E.</cp:lastModifiedBy>
  <cp:revision>37</cp:revision>
  <cp:lastPrinted>2018-08-24T12:16:41Z</cp:lastPrinted>
  <dcterms:created xsi:type="dcterms:W3CDTF">2017-10-16T17:25:17Z</dcterms:created>
  <dcterms:modified xsi:type="dcterms:W3CDTF">2023-04-26T14:13:50Z</dcterms:modified>
</cp:coreProperties>
</file>